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4.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5.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876" r:id="rId1"/>
    <p:sldMasterId id="2147483906" r:id="rId2"/>
    <p:sldMasterId id="2147483914" r:id="rId3"/>
    <p:sldMasterId id="2147483920" r:id="rId4"/>
    <p:sldMasterId id="2147483928" r:id="rId5"/>
    <p:sldMasterId id="2147483936" r:id="rId6"/>
  </p:sldMasterIdLst>
  <p:notesMasterIdLst>
    <p:notesMasterId r:id="rId8"/>
  </p:notesMasterIdLst>
  <p:handoutMasterIdLst>
    <p:handoutMasterId r:id="rId9"/>
  </p:handoutMasterIdLst>
  <p:sldIdLst>
    <p:sldId id="610" r:id="rId7"/>
  </p:sldIdLst>
  <p:sldSz cx="9144000" cy="6858000" type="screen4x3"/>
  <p:notesSz cx="7104063" cy="10234613"/>
  <p:defaultTextStyle>
    <a:defPPr>
      <a:defRPr lang="de-DE"/>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15" userDrawn="1">
          <p15:clr>
            <a:srgbClr val="A4A3A4"/>
          </p15:clr>
        </p15:guide>
        <p15:guide id="2" pos="3379"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FFFFFF"/>
    <a:srgbClr val="009349"/>
    <a:srgbClr val="C3EBD7"/>
    <a:srgbClr val="339966"/>
    <a:srgbClr val="727374"/>
    <a:srgbClr val="E0EEE3"/>
    <a:srgbClr val="FDFDFD"/>
    <a:srgbClr val="4D4D4D"/>
    <a:srgbClr val="F2F2F2"/>
    <a:srgbClr val="DCCA46"/>
  </p:clrMru>
  <p:extLst>
    <p:ext uri="{E76CE94A-603C-4142-B9EB-6D1370010A27}">
      <p14:discardImageEditData xmlns:p14="http://schemas.microsoft.com/office/powerpoint/2010/main" val="1"/>
    </p:ext>
    <p:ext uri="{D31A062A-798A-4329-ABDD-BBA856620510}">
      <p14:defaultImageDpi xmlns:p14="http://schemas.microsoft.com/office/powerpoint/2010/main" val="15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93" autoAdjust="0"/>
    <p:restoredTop sz="93813" autoAdjust="0"/>
  </p:normalViewPr>
  <p:slideViewPr>
    <p:cSldViewPr>
      <p:cViewPr varScale="1">
        <p:scale>
          <a:sx n="98" d="100"/>
          <a:sy n="98" d="100"/>
        </p:scale>
        <p:origin x="1734" y="90"/>
      </p:cViewPr>
      <p:guideLst>
        <p:guide orient="horz" pos="2115"/>
        <p:guide pos="3379"/>
      </p:guideLst>
    </p:cSldViewPr>
  </p:slideViewPr>
  <p:outlineViewPr>
    <p:cViewPr>
      <p:scale>
        <a:sx n="33" d="100"/>
        <a:sy n="33" d="100"/>
      </p:scale>
      <p:origin x="0" y="-797"/>
    </p:cViewPr>
  </p:outlineViewPr>
  <p:notesTextViewPr>
    <p:cViewPr>
      <p:scale>
        <a:sx n="100" d="100"/>
        <a:sy n="100" d="100"/>
      </p:scale>
      <p:origin x="0" y="0"/>
    </p:cViewPr>
  </p:notesTextViewPr>
  <p:sorterViewPr>
    <p:cViewPr varScale="1">
      <p:scale>
        <a:sx n="100" d="100"/>
        <a:sy n="100" d="100"/>
      </p:scale>
      <p:origin x="0" y="0"/>
    </p:cViewPr>
  </p:sorterViewPr>
  <p:notesViewPr>
    <p:cSldViewPr>
      <p:cViewPr>
        <p:scale>
          <a:sx n="100" d="100"/>
          <a:sy n="100" d="100"/>
        </p:scale>
        <p:origin x="1914" y="72"/>
      </p:cViewPr>
      <p:guideLst>
        <p:guide orient="horz" pos="3224"/>
        <p:guide pos="22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presProps" Target="presProps.xml"/><Relationship Id="rId5" Type="http://schemas.openxmlformats.org/officeDocument/2006/relationships/slideMaster" Target="slideMasters/slideMaster5.xml"/><Relationship Id="rId10"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Fußzeilenplatzhalter 3"/>
          <p:cNvSpPr>
            <a:spLocks noGrp="1"/>
          </p:cNvSpPr>
          <p:nvPr>
            <p:ph type="ftr" sz="quarter" idx="2"/>
          </p:nvPr>
        </p:nvSpPr>
        <p:spPr bwMode="auto">
          <a:xfrm>
            <a:off x="1" y="9720920"/>
            <a:ext cx="3078981" cy="513694"/>
          </a:xfrm>
          <a:prstGeom prst="rect">
            <a:avLst/>
          </a:prstGeom>
          <a:noFill/>
          <a:ln w="9525">
            <a:noFill/>
            <a:miter lim="800000"/>
            <a:headEnd/>
            <a:tailEnd/>
          </a:ln>
        </p:spPr>
        <p:txBody>
          <a:bodyPr vert="horz" wrap="square" lIns="94737" tIns="47368" rIns="94737" bIns="47368" numCol="1" anchor="b" anchorCtr="0" compatLnSpc="1">
            <a:prstTxWarp prst="textNoShape">
              <a:avLst/>
            </a:prstTxWarp>
          </a:bodyPr>
          <a:lstStyle>
            <a:lvl1pPr eaLnBrk="1" hangingPunct="1">
              <a:defRPr sz="1200">
                <a:latin typeface="Calibri" pitchFamily="34" charset="0"/>
                <a:cs typeface="Arial" charset="0"/>
              </a:defRPr>
            </a:lvl1pPr>
          </a:lstStyle>
          <a:p>
            <a:pPr>
              <a:defRPr/>
            </a:pPr>
            <a:endParaRPr lang="de-AT"/>
          </a:p>
        </p:txBody>
      </p:sp>
      <p:sp>
        <p:nvSpPr>
          <p:cNvPr id="5" name="Foliennummernplatzhalter 4"/>
          <p:cNvSpPr>
            <a:spLocks noGrp="1"/>
          </p:cNvSpPr>
          <p:nvPr>
            <p:ph type="sldNum" sz="quarter" idx="3"/>
          </p:nvPr>
        </p:nvSpPr>
        <p:spPr bwMode="auto">
          <a:xfrm>
            <a:off x="3400988" y="9495156"/>
            <a:ext cx="3078980" cy="513694"/>
          </a:xfrm>
          <a:prstGeom prst="rect">
            <a:avLst/>
          </a:prstGeom>
          <a:noFill/>
          <a:ln w="9525">
            <a:noFill/>
            <a:miter lim="800000"/>
            <a:headEnd/>
            <a:tailEnd/>
          </a:ln>
        </p:spPr>
        <p:txBody>
          <a:bodyPr vert="horz" wrap="square" lIns="94737" tIns="47368" rIns="94737" bIns="47368" numCol="1" anchor="b" anchorCtr="0" compatLnSpc="1">
            <a:prstTxWarp prst="textNoShape">
              <a:avLst/>
            </a:prstTxWarp>
          </a:bodyPr>
          <a:lstStyle>
            <a:lvl1pPr algn="r" eaLnBrk="1" hangingPunct="1">
              <a:defRPr sz="1200">
                <a:latin typeface="Arial Narrow" pitchFamily="34" charset="0"/>
              </a:defRPr>
            </a:lvl1pPr>
          </a:lstStyle>
          <a:p>
            <a:pPr>
              <a:defRPr/>
            </a:pPr>
            <a:fld id="{930AF5CD-73A2-4952-96F0-3406BF08F1CE}" type="slidenum">
              <a:rPr lang="de-DE" altLang="de-DE"/>
              <a:pPr>
                <a:defRPr/>
              </a:pPr>
              <a:t>‹Nr.›</a:t>
            </a:fld>
            <a:endParaRPr lang="de-DE" altLang="de-DE"/>
          </a:p>
        </p:txBody>
      </p:sp>
      <p:sp>
        <p:nvSpPr>
          <p:cNvPr id="32775" name="Rectangle 7"/>
          <p:cNvSpPr>
            <a:spLocks noGrp="1" noChangeArrowheads="1"/>
          </p:cNvSpPr>
          <p:nvPr>
            <p:ph type="hdr" sz="quarter"/>
          </p:nvPr>
        </p:nvSpPr>
        <p:spPr bwMode="auto">
          <a:xfrm>
            <a:off x="211473" y="409810"/>
            <a:ext cx="6606425" cy="508785"/>
          </a:xfrm>
          <a:prstGeom prst="rect">
            <a:avLst/>
          </a:prstGeom>
          <a:noFill/>
          <a:ln w="9525">
            <a:noFill/>
            <a:miter lim="800000"/>
            <a:headEnd/>
            <a:tailEnd/>
          </a:ln>
        </p:spPr>
        <p:txBody>
          <a:bodyPr vert="horz" wrap="square" lIns="95416" tIns="47706" rIns="95416" bIns="47706" numCol="1" anchor="t" anchorCtr="0" compatLnSpc="1">
            <a:prstTxWarp prst="textNoShape">
              <a:avLst/>
            </a:prstTxWarp>
          </a:bodyPr>
          <a:lstStyle>
            <a:lvl1pPr algn="r" defTabSz="950876" eaLnBrk="0" hangingPunct="0">
              <a:defRPr sz="1000" dirty="0">
                <a:solidFill>
                  <a:srgbClr val="000000"/>
                </a:solidFill>
                <a:latin typeface="Arial Narrow" pitchFamily="34" charset="0"/>
                <a:cs typeface="Times New Roman" pitchFamily="18" charset="0"/>
              </a:defRPr>
            </a:lvl1pPr>
          </a:lstStyle>
          <a:p>
            <a:pPr algn="ctr">
              <a:defRPr/>
            </a:pPr>
            <a:r>
              <a:rPr lang="de-DE" dirty="0">
                <a:solidFill>
                  <a:schemeClr val="tx1"/>
                </a:solidFill>
              </a:rPr>
              <a:t>Primas CONSULTING</a:t>
            </a:r>
          </a:p>
        </p:txBody>
      </p:sp>
      <p:sp>
        <p:nvSpPr>
          <p:cNvPr id="9221" name="Line 9"/>
          <p:cNvSpPr>
            <a:spLocks noChangeShapeType="1"/>
          </p:cNvSpPr>
          <p:nvPr/>
        </p:nvSpPr>
        <p:spPr bwMode="auto">
          <a:xfrm>
            <a:off x="352967" y="664203"/>
            <a:ext cx="6361192" cy="0"/>
          </a:xfrm>
          <a:prstGeom prst="line">
            <a:avLst/>
          </a:prstGeom>
          <a:noFill/>
          <a:ln w="9525">
            <a:solidFill>
              <a:schemeClr val="tx1"/>
            </a:solidFill>
            <a:round/>
            <a:headEnd/>
            <a:tailEnd/>
          </a:ln>
        </p:spPr>
        <p:txBody>
          <a:bodyPr lIns="94759" tIns="47379" rIns="94759" bIns="47379"/>
          <a:lstStyle/>
          <a:p>
            <a:pPr eaLnBrk="0" hangingPunct="0">
              <a:defRPr/>
            </a:pPr>
            <a:endParaRPr lang="de-DE"/>
          </a:p>
        </p:txBody>
      </p:sp>
      <p:pic>
        <p:nvPicPr>
          <p:cNvPr id="27654" name="Picture 8" descr="primas_CONSULTING08_pfad_1c"/>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6225" y="9851797"/>
            <a:ext cx="692149" cy="206132"/>
          </a:xfrm>
          <a:prstGeom prst="rect">
            <a:avLst/>
          </a:prstGeom>
          <a:noFill/>
          <a:ln w="9525">
            <a:noFill/>
            <a:miter lim="800000"/>
            <a:headEnd/>
            <a:tailEnd/>
          </a:ln>
        </p:spPr>
      </p:pic>
      <p:sp>
        <p:nvSpPr>
          <p:cNvPr id="9223" name="Line 7"/>
          <p:cNvSpPr>
            <a:spLocks noChangeShapeType="1"/>
          </p:cNvSpPr>
          <p:nvPr/>
        </p:nvSpPr>
        <p:spPr bwMode="auto">
          <a:xfrm>
            <a:off x="916225" y="9792902"/>
            <a:ext cx="5420998" cy="0"/>
          </a:xfrm>
          <a:prstGeom prst="line">
            <a:avLst/>
          </a:prstGeom>
          <a:noFill/>
          <a:ln w="9525">
            <a:solidFill>
              <a:schemeClr val="tx1"/>
            </a:solidFill>
            <a:round/>
            <a:headEnd/>
            <a:tailEnd/>
          </a:ln>
        </p:spPr>
        <p:txBody>
          <a:bodyPr lIns="94759" tIns="47379" rIns="94759" bIns="47379"/>
          <a:lstStyle/>
          <a:p>
            <a:pPr eaLnBrk="0" hangingPunct="0">
              <a:defRPr/>
            </a:pPr>
            <a:endParaRPr lang="de-DE"/>
          </a:p>
        </p:txBody>
      </p:sp>
    </p:spTree>
    <p:extLst>
      <p:ext uri="{BB962C8B-B14F-4D97-AF65-F5344CB8AC3E}">
        <p14:creationId xmlns:p14="http://schemas.microsoft.com/office/powerpoint/2010/main" val="28661904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bwMode="auto">
          <a:xfrm>
            <a:off x="1" y="0"/>
            <a:ext cx="3078981" cy="513694"/>
          </a:xfrm>
          <a:prstGeom prst="rect">
            <a:avLst/>
          </a:prstGeom>
          <a:noFill/>
          <a:ln w="9525">
            <a:noFill/>
            <a:miter lim="800000"/>
            <a:headEnd/>
            <a:tailEnd/>
          </a:ln>
        </p:spPr>
        <p:txBody>
          <a:bodyPr vert="horz" wrap="square" lIns="94737" tIns="47368" rIns="94737" bIns="47368" numCol="1" anchor="t" anchorCtr="0" compatLnSpc="1">
            <a:prstTxWarp prst="textNoShape">
              <a:avLst/>
            </a:prstTxWarp>
          </a:bodyPr>
          <a:lstStyle>
            <a:lvl1pPr eaLnBrk="1" hangingPunct="1">
              <a:defRPr sz="1200">
                <a:latin typeface="Calibri" pitchFamily="34" charset="0"/>
                <a:cs typeface="Arial" charset="0"/>
              </a:defRPr>
            </a:lvl1pPr>
          </a:lstStyle>
          <a:p>
            <a:pPr>
              <a:defRPr/>
            </a:pPr>
            <a:endParaRPr lang="de-AT"/>
          </a:p>
        </p:txBody>
      </p:sp>
      <p:sp>
        <p:nvSpPr>
          <p:cNvPr id="3" name="Datumsplatzhalter 2"/>
          <p:cNvSpPr>
            <a:spLocks noGrp="1"/>
          </p:cNvSpPr>
          <p:nvPr>
            <p:ph type="dt" idx="1"/>
          </p:nvPr>
        </p:nvSpPr>
        <p:spPr bwMode="auto">
          <a:xfrm>
            <a:off x="4023423" y="0"/>
            <a:ext cx="3078981" cy="513694"/>
          </a:xfrm>
          <a:prstGeom prst="rect">
            <a:avLst/>
          </a:prstGeom>
          <a:noFill/>
          <a:ln w="9525">
            <a:noFill/>
            <a:miter lim="800000"/>
            <a:headEnd/>
            <a:tailEnd/>
          </a:ln>
        </p:spPr>
        <p:txBody>
          <a:bodyPr vert="horz" wrap="square" lIns="94737" tIns="47368" rIns="94737" bIns="47368" numCol="1" anchor="t" anchorCtr="0" compatLnSpc="1">
            <a:prstTxWarp prst="textNoShape">
              <a:avLst/>
            </a:prstTxWarp>
          </a:bodyPr>
          <a:lstStyle>
            <a:lvl1pPr algn="r" eaLnBrk="1" hangingPunct="1">
              <a:defRPr sz="1200">
                <a:latin typeface="Calibri" pitchFamily="34" charset="0"/>
                <a:cs typeface="Arial" charset="0"/>
              </a:defRPr>
            </a:lvl1pPr>
          </a:lstStyle>
          <a:p>
            <a:pPr>
              <a:defRPr/>
            </a:pPr>
            <a:fld id="{C30B358F-339F-4DBB-832D-9B0723EC6C64}" type="datetimeFigureOut">
              <a:rPr lang="de-DE"/>
              <a:pPr>
                <a:defRPr/>
              </a:pPr>
              <a:t>18.04.2024</a:t>
            </a:fld>
            <a:endParaRPr lang="de-DE"/>
          </a:p>
        </p:txBody>
      </p:sp>
      <p:sp>
        <p:nvSpPr>
          <p:cNvPr id="4" name="Folienbildplatzhalter 3"/>
          <p:cNvSpPr>
            <a:spLocks noGrp="1" noRot="1" noChangeAspect="1"/>
          </p:cNvSpPr>
          <p:nvPr>
            <p:ph type="sldImg" idx="2"/>
          </p:nvPr>
        </p:nvSpPr>
        <p:spPr>
          <a:xfrm>
            <a:off x="1250950" y="1279525"/>
            <a:ext cx="4603750" cy="3452813"/>
          </a:xfrm>
          <a:prstGeom prst="rect">
            <a:avLst/>
          </a:prstGeom>
          <a:noFill/>
          <a:ln w="12700">
            <a:solidFill>
              <a:prstClr val="black"/>
            </a:solidFill>
          </a:ln>
        </p:spPr>
        <p:txBody>
          <a:bodyPr vert="horz" lIns="94759" tIns="47379" rIns="94759" bIns="47379" rtlCol="0" anchor="ctr"/>
          <a:lstStyle/>
          <a:p>
            <a:pPr lvl="0"/>
            <a:endParaRPr lang="de-DE" noProof="0"/>
          </a:p>
        </p:txBody>
      </p:sp>
      <p:sp>
        <p:nvSpPr>
          <p:cNvPr id="5" name="Notizenplatzhalter 4"/>
          <p:cNvSpPr>
            <a:spLocks noGrp="1"/>
          </p:cNvSpPr>
          <p:nvPr>
            <p:ph type="body" sz="quarter" idx="3"/>
          </p:nvPr>
        </p:nvSpPr>
        <p:spPr bwMode="auto">
          <a:xfrm>
            <a:off x="710407" y="4925899"/>
            <a:ext cx="5683250" cy="4029388"/>
          </a:xfrm>
          <a:prstGeom prst="rect">
            <a:avLst/>
          </a:prstGeom>
          <a:noFill/>
          <a:ln w="9525">
            <a:noFill/>
            <a:miter lim="800000"/>
            <a:headEnd/>
            <a:tailEnd/>
          </a:ln>
        </p:spPr>
        <p:txBody>
          <a:bodyPr vert="horz" wrap="square" lIns="94737" tIns="47368" rIns="94737" bIns="47368" numCol="1" anchor="t" anchorCtr="0" compatLnSpc="1">
            <a:prstTxWarp prst="textNoShape">
              <a:avLst/>
            </a:prstTxWarp>
          </a:bodyPr>
          <a:lstStyle/>
          <a:p>
            <a:pPr lvl="0"/>
            <a:r>
              <a:rPr lang="de-DE" noProof="0"/>
              <a:t>Textmasterformat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6" name="Fußzeilenplatzhalter 5"/>
          <p:cNvSpPr>
            <a:spLocks noGrp="1"/>
          </p:cNvSpPr>
          <p:nvPr>
            <p:ph type="ftr" sz="quarter" idx="4"/>
          </p:nvPr>
        </p:nvSpPr>
        <p:spPr bwMode="auto">
          <a:xfrm>
            <a:off x="1" y="9720920"/>
            <a:ext cx="3078981" cy="513694"/>
          </a:xfrm>
          <a:prstGeom prst="rect">
            <a:avLst/>
          </a:prstGeom>
          <a:noFill/>
          <a:ln w="9525">
            <a:noFill/>
            <a:miter lim="800000"/>
            <a:headEnd/>
            <a:tailEnd/>
          </a:ln>
        </p:spPr>
        <p:txBody>
          <a:bodyPr vert="horz" wrap="square" lIns="94737" tIns="47368" rIns="94737" bIns="47368" numCol="1" anchor="b" anchorCtr="0" compatLnSpc="1">
            <a:prstTxWarp prst="textNoShape">
              <a:avLst/>
            </a:prstTxWarp>
          </a:bodyPr>
          <a:lstStyle>
            <a:lvl1pPr eaLnBrk="1" hangingPunct="1">
              <a:defRPr sz="1200">
                <a:latin typeface="Calibri" pitchFamily="34" charset="0"/>
                <a:cs typeface="Arial" charset="0"/>
              </a:defRPr>
            </a:lvl1pPr>
          </a:lstStyle>
          <a:p>
            <a:pPr>
              <a:defRPr/>
            </a:pPr>
            <a:endParaRPr lang="de-AT"/>
          </a:p>
        </p:txBody>
      </p:sp>
      <p:sp>
        <p:nvSpPr>
          <p:cNvPr id="7" name="Foliennummernplatzhalter 6"/>
          <p:cNvSpPr>
            <a:spLocks noGrp="1"/>
          </p:cNvSpPr>
          <p:nvPr>
            <p:ph type="sldNum" sz="quarter" idx="5"/>
          </p:nvPr>
        </p:nvSpPr>
        <p:spPr bwMode="auto">
          <a:xfrm>
            <a:off x="4023423" y="9720920"/>
            <a:ext cx="3078981" cy="513694"/>
          </a:xfrm>
          <a:prstGeom prst="rect">
            <a:avLst/>
          </a:prstGeom>
          <a:noFill/>
          <a:ln w="9525">
            <a:noFill/>
            <a:miter lim="800000"/>
            <a:headEnd/>
            <a:tailEnd/>
          </a:ln>
        </p:spPr>
        <p:txBody>
          <a:bodyPr vert="horz" wrap="square" lIns="94737" tIns="47368" rIns="94737" bIns="47368" numCol="1" anchor="b" anchorCtr="0" compatLnSpc="1">
            <a:prstTxWarp prst="textNoShape">
              <a:avLst/>
            </a:prstTxWarp>
          </a:bodyPr>
          <a:lstStyle>
            <a:lvl1pPr algn="r" eaLnBrk="1" hangingPunct="1">
              <a:defRPr sz="1200">
                <a:latin typeface="Calibri" pitchFamily="34" charset="0"/>
              </a:defRPr>
            </a:lvl1pPr>
          </a:lstStyle>
          <a:p>
            <a:pPr>
              <a:defRPr/>
            </a:pPr>
            <a:fld id="{5AC29607-32F9-4A18-A619-6CEA08FF25A6}" type="slidenum">
              <a:rPr lang="de-DE" altLang="de-DE"/>
              <a:pPr>
                <a:defRPr/>
              </a:pPr>
              <a:t>‹Nr.›</a:t>
            </a:fld>
            <a:endParaRPr lang="de-DE" altLang="de-DE"/>
          </a:p>
        </p:txBody>
      </p:sp>
    </p:spTree>
    <p:extLst>
      <p:ext uri="{BB962C8B-B14F-4D97-AF65-F5344CB8AC3E}">
        <p14:creationId xmlns:p14="http://schemas.microsoft.com/office/powerpoint/2010/main" val="25377409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Arial" charset="0"/>
      </a:defRPr>
    </a:lvl1pPr>
    <a:lvl2pPr marL="457200" algn="l" rtl="0" eaLnBrk="0" fontAlgn="base" hangingPunct="0">
      <a:spcBef>
        <a:spcPct val="30000"/>
      </a:spcBef>
      <a:spcAft>
        <a:spcPct val="0"/>
      </a:spcAft>
      <a:defRPr sz="1200" kern="1200">
        <a:solidFill>
          <a:schemeClr val="tx1"/>
        </a:solidFill>
        <a:latin typeface="+mn-lt"/>
        <a:ea typeface="+mn-ea"/>
        <a:cs typeface="Arial" charset="0"/>
      </a:defRPr>
    </a:lvl2pPr>
    <a:lvl3pPr marL="914400" algn="l" rtl="0" eaLnBrk="0" fontAlgn="base" hangingPunct="0">
      <a:spcBef>
        <a:spcPct val="30000"/>
      </a:spcBef>
      <a:spcAft>
        <a:spcPct val="0"/>
      </a:spcAft>
      <a:defRPr sz="1200" kern="1200">
        <a:solidFill>
          <a:schemeClr val="tx1"/>
        </a:solidFill>
        <a:latin typeface="+mn-lt"/>
        <a:ea typeface="+mn-ea"/>
        <a:cs typeface="Arial" charset="0"/>
      </a:defRPr>
    </a:lvl3pPr>
    <a:lvl4pPr marL="1371600" algn="l" rtl="0" eaLnBrk="0" fontAlgn="base" hangingPunct="0">
      <a:spcBef>
        <a:spcPct val="30000"/>
      </a:spcBef>
      <a:spcAft>
        <a:spcPct val="0"/>
      </a:spcAft>
      <a:defRPr sz="1200" kern="1200">
        <a:solidFill>
          <a:schemeClr val="tx1"/>
        </a:solidFill>
        <a:latin typeface="+mn-lt"/>
        <a:ea typeface="+mn-ea"/>
        <a:cs typeface="Arial" charset="0"/>
      </a:defRPr>
    </a:lvl4pPr>
    <a:lvl5pPr marL="1828800" algn="l" rtl="0" eaLnBrk="0" fontAlgn="base" hangingPunct="0">
      <a:spcBef>
        <a:spcPct val="30000"/>
      </a:spcBef>
      <a:spcAft>
        <a:spcPct val="0"/>
      </a:spcAft>
      <a:defRPr sz="1200" kern="1200">
        <a:solidFill>
          <a:schemeClr val="tx1"/>
        </a:solidFill>
        <a:latin typeface="+mn-lt"/>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Tree>
    <p:extLst>
      <p:ext uri="{BB962C8B-B14F-4D97-AF65-F5344CB8AC3E}">
        <p14:creationId xmlns:p14="http://schemas.microsoft.com/office/powerpoint/2010/main" val="2811648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seite">
    <p:spTree>
      <p:nvGrpSpPr>
        <p:cNvPr id="1" name=""/>
        <p:cNvGrpSpPr/>
        <p:nvPr/>
      </p:nvGrpSpPr>
      <p:grpSpPr>
        <a:xfrm>
          <a:off x="0" y="0"/>
          <a:ext cx="0" cy="0"/>
          <a:chOff x="0" y="0"/>
          <a:chExt cx="0" cy="0"/>
        </a:xfrm>
      </p:grpSpPr>
      <p:sp>
        <p:nvSpPr>
          <p:cNvPr id="11" name="Textplatzhalter 10"/>
          <p:cNvSpPr>
            <a:spLocks noGrp="1"/>
          </p:cNvSpPr>
          <p:nvPr>
            <p:ph type="body" sz="quarter" idx="11"/>
          </p:nvPr>
        </p:nvSpPr>
        <p:spPr>
          <a:xfrm>
            <a:off x="359916" y="1124744"/>
            <a:ext cx="8424167" cy="5183981"/>
          </a:xfrm>
          <a:prstGeom prst="rect">
            <a:avLst/>
          </a:prstGeom>
        </p:spPr>
        <p:txBody>
          <a:bodyPr/>
          <a:lstStyle>
            <a:lvl1pPr marL="0" indent="0">
              <a:lnSpc>
                <a:spcPct val="100000"/>
              </a:lnSpc>
              <a:spcBef>
                <a:spcPts val="0"/>
              </a:spcBef>
              <a:buFont typeface="Arial" pitchFamily="34" charset="0"/>
              <a:buNone/>
              <a:defRPr sz="1800">
                <a:solidFill>
                  <a:srgbClr val="009349"/>
                </a:solidFill>
                <a:latin typeface="Arial" pitchFamily="34" charset="0"/>
                <a:cs typeface="Arial" pitchFamily="34" charset="0"/>
              </a:defRPr>
            </a:lvl1pPr>
            <a:lvl2pPr>
              <a:buFont typeface="Arial" pitchFamily="34" charset="0"/>
              <a:buChar char="•"/>
              <a:defRPr sz="1800">
                <a:solidFill>
                  <a:schemeClr val="bg2">
                    <a:lumMod val="75000"/>
                  </a:schemeClr>
                </a:solidFill>
              </a:defRPr>
            </a:lvl2pPr>
            <a:lvl3pPr>
              <a:buFont typeface="Symbol" pitchFamily="18" charset="2"/>
              <a:buChar char="-"/>
              <a:defRPr sz="1800" b="0">
                <a:solidFill>
                  <a:schemeClr val="bg2">
                    <a:lumMod val="75000"/>
                  </a:schemeClr>
                </a:solidFill>
                <a:latin typeface="+mn-lt"/>
              </a:defRPr>
            </a:lvl3pPr>
            <a:lvl4pPr>
              <a:buFont typeface="Symbol" pitchFamily="18" charset="2"/>
              <a:buChar char="-"/>
              <a:defRPr sz="1800">
                <a:solidFill>
                  <a:schemeClr val="bg2">
                    <a:lumMod val="75000"/>
                  </a:schemeClr>
                </a:solidFill>
                <a:latin typeface="+mn-lt"/>
              </a:defRPr>
            </a:lvl4pPr>
            <a:lvl5pPr>
              <a:defRPr sz="1800">
                <a:solidFill>
                  <a:schemeClr val="bg2">
                    <a:lumMod val="75000"/>
                  </a:schemeClr>
                </a:solidFill>
                <a:latin typeface="+mn-lt"/>
              </a:defRPr>
            </a:lvl5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2" name="Rechteck 11"/>
          <p:cNvSpPr/>
          <p:nvPr userDrawn="1"/>
        </p:nvSpPr>
        <p:spPr>
          <a:xfrm>
            <a:off x="0" y="260648"/>
            <a:ext cx="7452320" cy="504056"/>
          </a:xfrm>
          <a:prstGeom prst="rect">
            <a:avLst/>
          </a:prstGeom>
          <a:solidFill>
            <a:srgbClr val="0093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platzhalter 19"/>
          <p:cNvSpPr>
            <a:spLocks noGrp="1"/>
          </p:cNvSpPr>
          <p:nvPr>
            <p:ph type="body" sz="quarter" idx="12"/>
          </p:nvPr>
        </p:nvSpPr>
        <p:spPr>
          <a:xfrm>
            <a:off x="323528" y="260648"/>
            <a:ext cx="7200800" cy="504825"/>
          </a:xfrm>
          <a:prstGeom prst="rect">
            <a:avLst/>
          </a:prstGeom>
        </p:spPr>
        <p:txBody>
          <a:bodyPr/>
          <a:lstStyle>
            <a:lvl1pPr marL="0" indent="0">
              <a:buNone/>
              <a:defRPr sz="2400" b="1">
                <a:solidFill>
                  <a:schemeClr val="bg1"/>
                </a:solidFill>
                <a:latin typeface="+mn-lt"/>
                <a:cs typeface="Arial" pitchFamily="34" charset="0"/>
              </a:defRPr>
            </a:lvl1pPr>
          </a:lstStyle>
          <a:p>
            <a:pPr lvl="0"/>
            <a:r>
              <a:rPr lang="de-DE" dirty="0"/>
              <a:t>Textmasterformate durch Klicken bearbeiten</a:t>
            </a:r>
          </a:p>
        </p:txBody>
      </p:sp>
      <p:sp>
        <p:nvSpPr>
          <p:cNvPr id="3" name="Slide Number Placeholder 2">
            <a:extLst>
              <a:ext uri="{FF2B5EF4-FFF2-40B4-BE49-F238E27FC236}">
                <a16:creationId xmlns:a16="http://schemas.microsoft.com/office/drawing/2014/main" id="{424818C5-0A54-4CB6-8749-215D8CAC7297}"/>
              </a:ext>
            </a:extLst>
          </p:cNvPr>
          <p:cNvSpPr>
            <a:spLocks noGrp="1"/>
          </p:cNvSpPr>
          <p:nvPr>
            <p:ph type="sldNum" sz="quarter" idx="14"/>
          </p:nvPr>
        </p:nvSpPr>
        <p:spPr/>
        <p:txBody>
          <a:bodyPr/>
          <a:lstStyle/>
          <a:p>
            <a:fld id="{C6CE0DB8-10B0-4775-90BD-A6B179AFE012}" type="slidenum">
              <a:rPr lang="de-DE" smtClean="0"/>
              <a:pPr/>
              <a:t>‹Nr.›</a:t>
            </a:fld>
            <a:endParaRPr lang="de-DE"/>
          </a:p>
        </p:txBody>
      </p:sp>
    </p:spTree>
    <p:extLst>
      <p:ext uri="{BB962C8B-B14F-4D97-AF65-F5344CB8AC3E}">
        <p14:creationId xmlns:p14="http://schemas.microsoft.com/office/powerpoint/2010/main" val="4139055968"/>
      </p:ext>
    </p:extLst>
  </p:cSld>
  <p:clrMapOvr>
    <a:masterClrMapping/>
  </p:clrMapOvr>
  <mc:AlternateContent xmlns:mc="http://schemas.openxmlformats.org/markup-compatibility/2006" xmlns:p14="http://schemas.microsoft.com/office/powerpoint/2010/main">
    <mc:Choice Requires="p14">
      <p:transition p14:dur="10" advClick="0" advTm="15000"/>
    </mc:Choice>
    <mc:Fallback xmlns="">
      <p:transition advClick="0" advTm="15000"/>
    </mc:Fallback>
  </mc:AlternateContent>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781405086"/>
      </p:ext>
    </p:extLst>
  </p:cSld>
  <p:clrMapOvr>
    <a:masterClrMapping/>
  </p:clrMapOvr>
  <mc:AlternateContent xmlns:mc="http://schemas.openxmlformats.org/markup-compatibility/2006" xmlns:p14="http://schemas.microsoft.com/office/powerpoint/2010/main">
    <mc:Choice Requires="p14">
      <p:transition p14:dur="0" advClick="0" advTm="15000"/>
    </mc:Choice>
    <mc:Fallback xmlns="">
      <p:transition advClick="0" advTm="15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seite">
    <p:spTree>
      <p:nvGrpSpPr>
        <p:cNvPr id="1" name=""/>
        <p:cNvGrpSpPr/>
        <p:nvPr/>
      </p:nvGrpSpPr>
      <p:grpSpPr>
        <a:xfrm>
          <a:off x="0" y="0"/>
          <a:ext cx="0" cy="0"/>
          <a:chOff x="0" y="0"/>
          <a:chExt cx="0" cy="0"/>
        </a:xfrm>
      </p:grpSpPr>
      <p:sp>
        <p:nvSpPr>
          <p:cNvPr id="11" name="Textplatzhalter 10"/>
          <p:cNvSpPr>
            <a:spLocks noGrp="1"/>
          </p:cNvSpPr>
          <p:nvPr>
            <p:ph type="body" sz="quarter" idx="11"/>
          </p:nvPr>
        </p:nvSpPr>
        <p:spPr>
          <a:xfrm>
            <a:off x="359916" y="1038251"/>
            <a:ext cx="8424167" cy="5183981"/>
          </a:xfrm>
          <a:prstGeom prst="rect">
            <a:avLst/>
          </a:prstGeom>
        </p:spPr>
        <p:txBody>
          <a:bodyPr/>
          <a:lstStyle>
            <a:lvl1pPr marL="0" indent="0">
              <a:lnSpc>
                <a:spcPct val="100000"/>
              </a:lnSpc>
              <a:spcBef>
                <a:spcPts val="0"/>
              </a:spcBef>
              <a:buFont typeface="Arial" pitchFamily="34" charset="0"/>
              <a:buNone/>
              <a:defRPr sz="1800">
                <a:solidFill>
                  <a:srgbClr val="009349"/>
                </a:solidFill>
                <a:latin typeface="+mn-lt"/>
                <a:cs typeface="Arial" pitchFamily="34" charset="0"/>
              </a:defRPr>
            </a:lvl1pPr>
            <a:lvl2pPr>
              <a:buFont typeface="Arial" pitchFamily="34" charset="0"/>
              <a:buChar char="•"/>
              <a:defRPr sz="1800">
                <a:solidFill>
                  <a:schemeClr val="bg2">
                    <a:lumMod val="75000"/>
                  </a:schemeClr>
                </a:solidFill>
              </a:defRPr>
            </a:lvl2pPr>
            <a:lvl3pPr>
              <a:buFont typeface="Symbol" pitchFamily="18" charset="2"/>
              <a:buChar char="-"/>
              <a:defRPr sz="1800" b="0">
                <a:solidFill>
                  <a:schemeClr val="bg2">
                    <a:lumMod val="75000"/>
                  </a:schemeClr>
                </a:solidFill>
                <a:latin typeface="+mn-lt"/>
              </a:defRPr>
            </a:lvl3pPr>
            <a:lvl4pPr>
              <a:buFont typeface="Symbol" pitchFamily="18" charset="2"/>
              <a:buChar char="-"/>
              <a:defRPr sz="1800">
                <a:solidFill>
                  <a:schemeClr val="bg2">
                    <a:lumMod val="75000"/>
                  </a:schemeClr>
                </a:solidFill>
                <a:latin typeface="+mn-lt"/>
              </a:defRPr>
            </a:lvl4pPr>
            <a:lvl5pPr>
              <a:defRPr sz="1800">
                <a:solidFill>
                  <a:schemeClr val="bg2">
                    <a:lumMod val="75000"/>
                  </a:schemeClr>
                </a:solidFill>
                <a:latin typeface="+mn-lt"/>
              </a:defRPr>
            </a:lvl5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2" name="Rechteck 11"/>
          <p:cNvSpPr/>
          <p:nvPr userDrawn="1"/>
        </p:nvSpPr>
        <p:spPr>
          <a:xfrm>
            <a:off x="0" y="260648"/>
            <a:ext cx="7452320" cy="504056"/>
          </a:xfrm>
          <a:prstGeom prst="rect">
            <a:avLst/>
          </a:prstGeom>
          <a:solidFill>
            <a:srgbClr val="0093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platzhalter 19"/>
          <p:cNvSpPr>
            <a:spLocks noGrp="1"/>
          </p:cNvSpPr>
          <p:nvPr>
            <p:ph type="body" sz="quarter" idx="12"/>
          </p:nvPr>
        </p:nvSpPr>
        <p:spPr>
          <a:xfrm>
            <a:off x="323528" y="288079"/>
            <a:ext cx="7200800" cy="504825"/>
          </a:xfrm>
          <a:prstGeom prst="rect">
            <a:avLst/>
          </a:prstGeom>
        </p:spPr>
        <p:txBody>
          <a:bodyPr/>
          <a:lstStyle>
            <a:lvl1pPr marL="0" indent="0">
              <a:buNone/>
              <a:defRPr sz="2400" b="1">
                <a:solidFill>
                  <a:schemeClr val="bg1"/>
                </a:solidFill>
                <a:latin typeface="+mn-lt"/>
                <a:cs typeface="Arial" pitchFamily="34" charset="0"/>
              </a:defRPr>
            </a:lvl1pPr>
          </a:lstStyle>
          <a:p>
            <a:pPr lvl="0"/>
            <a:r>
              <a:rPr lang="de-DE" dirty="0"/>
              <a:t>Textmasterformate durch Klicken bearbeiten</a:t>
            </a:r>
          </a:p>
        </p:txBody>
      </p:sp>
      <p:sp>
        <p:nvSpPr>
          <p:cNvPr id="13" name="Foliennummernplatzhalter 3"/>
          <p:cNvSpPr txBox="1">
            <a:spLocks/>
          </p:cNvSpPr>
          <p:nvPr userDrawn="1"/>
        </p:nvSpPr>
        <p:spPr>
          <a:xfrm>
            <a:off x="6876256" y="6387358"/>
            <a:ext cx="2133600" cy="365125"/>
          </a:xfrm>
          <a:prstGeom prst="rect">
            <a:avLst/>
          </a:prstGeom>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tabLst/>
              <a:defRPr/>
            </a:pPr>
            <a:fld id="{C6CE0DB8-10B0-4775-90BD-A6B179AFE012}" type="slidenum">
              <a:rPr kumimoji="0" lang="de-DE" sz="1200" b="0" i="0" u="none" strike="noStrike" kern="1200" cap="none" spc="0" normalizeH="0" baseline="0" noProof="0" smtClean="0">
                <a:ln>
                  <a:noFill/>
                </a:ln>
                <a:solidFill>
                  <a:schemeClr val="bg2">
                    <a:lumMod val="60000"/>
                    <a:lumOff val="40000"/>
                  </a:schemeClr>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‹Nr.›</a:t>
            </a:fld>
            <a:endParaRPr kumimoji="0" lang="de-DE" sz="1200" b="0" i="0" u="none" strike="noStrike" kern="1200" cap="none" spc="0" normalizeH="0" baseline="0" noProof="0" dirty="0">
              <a:ln>
                <a:noFill/>
              </a:ln>
              <a:solidFill>
                <a:schemeClr val="bg2">
                  <a:lumMod val="60000"/>
                  <a:lumOff val="40000"/>
                </a:schemeClr>
              </a:solidFill>
              <a:effectLst/>
              <a:uLnTx/>
              <a:uFillTx/>
              <a:latin typeface="Arial" charset="0"/>
              <a:ea typeface="+mn-ea"/>
              <a:cs typeface="Arial" charset="0"/>
            </a:endParaRPr>
          </a:p>
        </p:txBody>
      </p:sp>
    </p:spTree>
    <p:extLst>
      <p:ext uri="{BB962C8B-B14F-4D97-AF65-F5344CB8AC3E}">
        <p14:creationId xmlns:p14="http://schemas.microsoft.com/office/powerpoint/2010/main" val="3397056907"/>
      </p:ext>
    </p:extLst>
  </p:cSld>
  <p:clrMapOvr>
    <a:masterClrMapping/>
  </p:clrMapOvr>
  <mc:AlternateContent xmlns:mc="http://schemas.openxmlformats.org/markup-compatibility/2006" xmlns:p14="http://schemas.microsoft.com/office/powerpoint/2010/main">
    <mc:Choice Requires="p14">
      <p:transition p14:dur="0" advClick="0" advTm="15000"/>
    </mc:Choice>
    <mc:Fallback xmlns="">
      <p:transition advClick="0" advTm="1500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el + Leer">
    <p:spTree>
      <p:nvGrpSpPr>
        <p:cNvPr id="1" name=""/>
        <p:cNvGrpSpPr/>
        <p:nvPr/>
      </p:nvGrpSpPr>
      <p:grpSpPr>
        <a:xfrm>
          <a:off x="0" y="0"/>
          <a:ext cx="0" cy="0"/>
          <a:chOff x="0" y="0"/>
          <a:chExt cx="0" cy="0"/>
        </a:xfrm>
      </p:grpSpPr>
      <p:sp>
        <p:nvSpPr>
          <p:cNvPr id="8" name="Rechteck 7"/>
          <p:cNvSpPr/>
          <p:nvPr userDrawn="1"/>
        </p:nvSpPr>
        <p:spPr>
          <a:xfrm>
            <a:off x="0" y="260648"/>
            <a:ext cx="7452320" cy="504056"/>
          </a:xfrm>
          <a:prstGeom prst="rect">
            <a:avLst/>
          </a:prstGeom>
          <a:solidFill>
            <a:srgbClr val="0093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Textplatzhalter 19"/>
          <p:cNvSpPr>
            <a:spLocks noGrp="1"/>
          </p:cNvSpPr>
          <p:nvPr>
            <p:ph type="body" sz="quarter" idx="10"/>
          </p:nvPr>
        </p:nvSpPr>
        <p:spPr>
          <a:xfrm>
            <a:off x="323528" y="269369"/>
            <a:ext cx="7200800" cy="504825"/>
          </a:xfrm>
          <a:prstGeom prst="rect">
            <a:avLst/>
          </a:prstGeom>
        </p:spPr>
        <p:txBody>
          <a:bodyPr/>
          <a:lstStyle>
            <a:lvl1pPr marL="0" indent="0">
              <a:buNone/>
              <a:defRPr sz="2400" b="1">
                <a:solidFill>
                  <a:schemeClr val="bg1"/>
                </a:solidFill>
                <a:latin typeface="+mn-lt"/>
                <a:cs typeface="Arial" pitchFamily="34" charset="0"/>
              </a:defRPr>
            </a:lvl1pPr>
          </a:lstStyle>
          <a:p>
            <a:pPr lvl="0"/>
            <a:r>
              <a:rPr lang="de-DE" dirty="0"/>
              <a:t>Textmasterformate durch Klicken bearbeiten</a:t>
            </a:r>
          </a:p>
        </p:txBody>
      </p:sp>
      <p:sp>
        <p:nvSpPr>
          <p:cNvPr id="4" name="Foliennummernplatzhalter 3"/>
          <p:cNvSpPr>
            <a:spLocks noGrp="1"/>
          </p:cNvSpPr>
          <p:nvPr>
            <p:ph type="sldNum" sz="quarter" idx="11"/>
          </p:nvPr>
        </p:nvSpPr>
        <p:spPr/>
        <p:txBody>
          <a:bodyPr/>
          <a:lstStyle/>
          <a:p>
            <a:fld id="{C6CE0DB8-10B0-4775-90BD-A6B179AFE012}" type="slidenum">
              <a:rPr lang="de-DE" smtClean="0"/>
              <a:pPr/>
              <a:t>‹Nr.›</a:t>
            </a:fld>
            <a:endParaRPr lang="de-DE"/>
          </a:p>
        </p:txBody>
      </p:sp>
    </p:spTree>
    <p:extLst>
      <p:ext uri="{BB962C8B-B14F-4D97-AF65-F5344CB8AC3E}">
        <p14:creationId xmlns:p14="http://schemas.microsoft.com/office/powerpoint/2010/main" val="3966947498"/>
      </p:ext>
    </p:extLst>
  </p:cSld>
  <p:clrMapOvr>
    <a:masterClrMapping/>
  </p:clrMapOvr>
  <mc:AlternateContent xmlns:mc="http://schemas.openxmlformats.org/markup-compatibility/2006" xmlns:p14="http://schemas.microsoft.com/office/powerpoint/2010/main">
    <mc:Choice Requires="p14">
      <p:transition p14:dur="0" advClick="0" advTm="15000"/>
    </mc:Choice>
    <mc:Fallback xmlns="">
      <p:transition advClick="0" advTm="1500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Titel + Leer">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C6CE0DB8-10B0-4775-90BD-A6B179AFE012}" type="slidenum">
              <a:rPr lang="de-DE" smtClean="0"/>
              <a:pPr/>
              <a:t>‹Nr.›</a:t>
            </a:fld>
            <a:endParaRPr lang="de-DE"/>
          </a:p>
        </p:txBody>
      </p:sp>
    </p:spTree>
    <p:extLst>
      <p:ext uri="{BB962C8B-B14F-4D97-AF65-F5344CB8AC3E}">
        <p14:creationId xmlns:p14="http://schemas.microsoft.com/office/powerpoint/2010/main" val="937688373"/>
      </p:ext>
    </p:extLst>
  </p:cSld>
  <p:clrMapOvr>
    <a:masterClrMapping/>
  </p:clrMapOvr>
  <mc:AlternateContent xmlns:mc="http://schemas.openxmlformats.org/markup-compatibility/2006" xmlns:p14="http://schemas.microsoft.com/office/powerpoint/2010/main">
    <mc:Choice Requires="p14">
      <p:transition p14:dur="0" advClick="0" advTm="15000"/>
    </mc:Choice>
    <mc:Fallback xmlns="">
      <p:transition advClick="0" advTm="15000"/>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Titel + Leer">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C6CE0DB8-10B0-4775-90BD-A6B179AFE012}" type="slidenum">
              <a:rPr lang="de-DE" smtClean="0"/>
              <a:pPr/>
              <a:t>‹Nr.›</a:t>
            </a:fld>
            <a:endParaRPr lang="de-DE"/>
          </a:p>
        </p:txBody>
      </p:sp>
    </p:spTree>
    <p:extLst>
      <p:ext uri="{BB962C8B-B14F-4D97-AF65-F5344CB8AC3E}">
        <p14:creationId xmlns:p14="http://schemas.microsoft.com/office/powerpoint/2010/main" val="66868648"/>
      </p:ext>
    </p:extLst>
  </p:cSld>
  <p:clrMapOvr>
    <a:masterClrMapping/>
  </p:clrMapOvr>
  <mc:AlternateContent xmlns:mc="http://schemas.openxmlformats.org/markup-compatibility/2006" xmlns:p14="http://schemas.microsoft.com/office/powerpoint/2010/main">
    <mc:Choice Requires="p14">
      <p:transition p14:dur="0" advClick="0" advTm="15000"/>
    </mc:Choice>
    <mc:Fallback xmlns="">
      <p:transition advClick="0" advTm="15000"/>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6858547"/>
      </p:ext>
    </p:extLst>
  </p:cSld>
  <p:clrMapOvr>
    <a:masterClrMapping/>
  </p:clrMapOvr>
  <mc:AlternateContent xmlns:mc="http://schemas.openxmlformats.org/markup-compatibility/2006" xmlns:p14="http://schemas.microsoft.com/office/powerpoint/2010/main">
    <mc:Choice Requires="p14">
      <p:transition p14:dur="0" advClick="0" advTm="15000"/>
    </mc:Choice>
    <mc:Fallback xmlns="">
      <p:transition advClick="0" advTm="15000"/>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seite">
    <p:spTree>
      <p:nvGrpSpPr>
        <p:cNvPr id="1" name=""/>
        <p:cNvGrpSpPr/>
        <p:nvPr/>
      </p:nvGrpSpPr>
      <p:grpSpPr>
        <a:xfrm>
          <a:off x="0" y="0"/>
          <a:ext cx="0" cy="0"/>
          <a:chOff x="0" y="0"/>
          <a:chExt cx="0" cy="0"/>
        </a:xfrm>
      </p:grpSpPr>
      <p:sp>
        <p:nvSpPr>
          <p:cNvPr id="11" name="Textplatzhalter 10"/>
          <p:cNvSpPr>
            <a:spLocks noGrp="1"/>
          </p:cNvSpPr>
          <p:nvPr>
            <p:ph type="body" sz="quarter" idx="11" hasCustomPrompt="1"/>
          </p:nvPr>
        </p:nvSpPr>
        <p:spPr>
          <a:xfrm>
            <a:off x="252000" y="1022492"/>
            <a:ext cx="8424167" cy="5183981"/>
          </a:xfrm>
          <a:prstGeom prst="rect">
            <a:avLst/>
          </a:prstGeom>
        </p:spPr>
        <p:txBody>
          <a:bodyPr>
            <a:normAutofit/>
          </a:bodyPr>
          <a:lstStyle>
            <a:lvl1pPr marL="0" indent="0">
              <a:lnSpc>
                <a:spcPct val="100000"/>
              </a:lnSpc>
              <a:spcBef>
                <a:spcPts val="0"/>
              </a:spcBef>
              <a:buFont typeface="Arial" pitchFamily="34" charset="0"/>
              <a:buNone/>
              <a:defRPr sz="1800">
                <a:solidFill>
                  <a:srgbClr val="009349"/>
                </a:solidFill>
                <a:latin typeface="Arial Narrow" panose="020B0606020202030204" pitchFamily="34" charset="0"/>
                <a:cs typeface="Arial" pitchFamily="34" charset="0"/>
              </a:defRPr>
            </a:lvl1pPr>
            <a:lvl2pPr>
              <a:buFont typeface="Arial" pitchFamily="34" charset="0"/>
              <a:buChar char="•"/>
              <a:defRPr sz="1800">
                <a:solidFill>
                  <a:schemeClr val="bg2">
                    <a:lumMod val="75000"/>
                  </a:schemeClr>
                </a:solidFill>
              </a:defRPr>
            </a:lvl2pPr>
            <a:lvl3pPr>
              <a:buFont typeface="Symbol" pitchFamily="18" charset="2"/>
              <a:buChar char="-"/>
              <a:defRPr sz="1800" b="0">
                <a:solidFill>
                  <a:schemeClr val="bg2">
                    <a:lumMod val="75000"/>
                  </a:schemeClr>
                </a:solidFill>
                <a:latin typeface="+mn-lt"/>
              </a:defRPr>
            </a:lvl3pPr>
            <a:lvl4pPr>
              <a:buFont typeface="Symbol" pitchFamily="18" charset="2"/>
              <a:buChar char="-"/>
              <a:defRPr sz="1800">
                <a:solidFill>
                  <a:schemeClr val="bg2">
                    <a:lumMod val="75000"/>
                  </a:schemeClr>
                </a:solidFill>
                <a:latin typeface="+mn-lt"/>
              </a:defRPr>
            </a:lvl4pPr>
            <a:lvl5pPr>
              <a:defRPr sz="1800">
                <a:solidFill>
                  <a:schemeClr val="bg2">
                    <a:lumMod val="75000"/>
                  </a:schemeClr>
                </a:solidFill>
                <a:latin typeface="+mn-lt"/>
              </a:defRPr>
            </a:lvl5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2" name="Rechteck 11"/>
          <p:cNvSpPr/>
          <p:nvPr userDrawn="1"/>
        </p:nvSpPr>
        <p:spPr>
          <a:xfrm>
            <a:off x="0" y="260648"/>
            <a:ext cx="7452320" cy="504056"/>
          </a:xfrm>
          <a:prstGeom prst="rect">
            <a:avLst/>
          </a:prstGeom>
          <a:solidFill>
            <a:srgbClr val="0093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platzhalter 19"/>
          <p:cNvSpPr>
            <a:spLocks noGrp="1"/>
          </p:cNvSpPr>
          <p:nvPr>
            <p:ph type="body" sz="quarter" idx="12"/>
          </p:nvPr>
        </p:nvSpPr>
        <p:spPr>
          <a:xfrm>
            <a:off x="246167" y="269393"/>
            <a:ext cx="6851502" cy="486565"/>
          </a:xfrm>
          <a:prstGeom prst="rect">
            <a:avLst/>
          </a:prstGeom>
        </p:spPr>
        <p:txBody>
          <a:bodyPr/>
          <a:lstStyle>
            <a:lvl1pPr marL="0" indent="0">
              <a:buNone/>
              <a:defRPr sz="2400" b="1">
                <a:solidFill>
                  <a:schemeClr val="bg1"/>
                </a:solidFill>
                <a:latin typeface="Arial Narrow" panose="020B0606020202030204" pitchFamily="34" charset="0"/>
                <a:cs typeface="Arial" pitchFamily="34" charset="0"/>
              </a:defRPr>
            </a:lvl1pPr>
          </a:lstStyle>
          <a:p>
            <a:pPr lvl="0"/>
            <a:r>
              <a:rPr lang="de-DE" dirty="0"/>
              <a:t>Textmasterformate durch Klicken bearbeiten</a:t>
            </a:r>
          </a:p>
        </p:txBody>
      </p:sp>
      <p:sp>
        <p:nvSpPr>
          <p:cNvPr id="13" name="Foliennummernplatzhalter 3"/>
          <p:cNvSpPr txBox="1">
            <a:spLocks/>
          </p:cNvSpPr>
          <p:nvPr userDrawn="1"/>
        </p:nvSpPr>
        <p:spPr>
          <a:xfrm>
            <a:off x="6902896" y="6453336"/>
            <a:ext cx="2133600" cy="365125"/>
          </a:xfrm>
          <a:prstGeom prst="rect">
            <a:avLst/>
          </a:prstGeom>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tabLst/>
              <a:defRPr/>
            </a:pPr>
            <a:fld id="{C6CE0DB8-10B0-4775-90BD-A6B179AFE012}" type="slidenum">
              <a:rPr kumimoji="0" lang="de-DE" sz="1200" b="0" i="0" u="none" strike="noStrike" kern="1200" cap="none" spc="0" normalizeH="0" baseline="0" noProof="0" smtClean="0">
                <a:ln>
                  <a:noFill/>
                </a:ln>
                <a:solidFill>
                  <a:schemeClr val="bg2">
                    <a:lumMod val="60000"/>
                    <a:lumOff val="40000"/>
                  </a:schemeClr>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‹Nr.›</a:t>
            </a:fld>
            <a:endParaRPr kumimoji="0" lang="de-DE" sz="1200" b="0" i="0" u="none" strike="noStrike" kern="1200" cap="none" spc="0" normalizeH="0" baseline="0" noProof="0" dirty="0">
              <a:ln>
                <a:noFill/>
              </a:ln>
              <a:solidFill>
                <a:schemeClr val="bg2">
                  <a:lumMod val="60000"/>
                  <a:lumOff val="40000"/>
                </a:schemeClr>
              </a:solidFill>
              <a:effectLst/>
              <a:uLnTx/>
              <a:uFillTx/>
              <a:latin typeface="Arial" charset="0"/>
              <a:ea typeface="+mn-ea"/>
              <a:cs typeface="Arial" charset="0"/>
            </a:endParaRPr>
          </a:p>
        </p:txBody>
      </p:sp>
      <p:sp>
        <p:nvSpPr>
          <p:cNvPr id="3" name="Slide Number Placeholder 2">
            <a:extLst>
              <a:ext uri="{FF2B5EF4-FFF2-40B4-BE49-F238E27FC236}">
                <a16:creationId xmlns:a16="http://schemas.microsoft.com/office/drawing/2014/main" id="{424818C5-0A54-4CB6-8749-215D8CAC7297}"/>
              </a:ext>
            </a:extLst>
          </p:cNvPr>
          <p:cNvSpPr>
            <a:spLocks noGrp="1"/>
          </p:cNvSpPr>
          <p:nvPr>
            <p:ph type="sldNum" sz="quarter" idx="14"/>
          </p:nvPr>
        </p:nvSpPr>
        <p:spPr/>
        <p:txBody>
          <a:bodyPr/>
          <a:lstStyle/>
          <a:p>
            <a:fld id="{C6CE0DB8-10B0-4775-90BD-A6B179AFE012}" type="slidenum">
              <a:rPr lang="de-DE" smtClean="0"/>
              <a:pPr/>
              <a:t>‹Nr.›</a:t>
            </a:fld>
            <a:endParaRPr lang="de-DE"/>
          </a:p>
        </p:txBody>
      </p:sp>
    </p:spTree>
    <p:extLst>
      <p:ext uri="{BB962C8B-B14F-4D97-AF65-F5344CB8AC3E}">
        <p14:creationId xmlns:p14="http://schemas.microsoft.com/office/powerpoint/2010/main" val="415917982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aupt Gliederungsseite">
    <p:spTree>
      <p:nvGrpSpPr>
        <p:cNvPr id="1" name=""/>
        <p:cNvGrpSpPr/>
        <p:nvPr/>
      </p:nvGrpSpPr>
      <p:grpSpPr>
        <a:xfrm>
          <a:off x="0" y="0"/>
          <a:ext cx="0" cy="0"/>
          <a:chOff x="0" y="0"/>
          <a:chExt cx="0" cy="0"/>
        </a:xfrm>
      </p:grpSpPr>
      <p:sp>
        <p:nvSpPr>
          <p:cNvPr id="4" name="Rechteck 3"/>
          <p:cNvSpPr/>
          <p:nvPr userDrawn="1"/>
        </p:nvSpPr>
        <p:spPr>
          <a:xfrm>
            <a:off x="0" y="260648"/>
            <a:ext cx="7452320" cy="864096"/>
          </a:xfrm>
          <a:prstGeom prst="rect">
            <a:avLst/>
          </a:prstGeom>
          <a:solidFill>
            <a:srgbClr val="0093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Titel 6"/>
          <p:cNvSpPr>
            <a:spLocks noGrp="1"/>
          </p:cNvSpPr>
          <p:nvPr>
            <p:ph type="title" hasCustomPrompt="1"/>
          </p:nvPr>
        </p:nvSpPr>
        <p:spPr>
          <a:xfrm>
            <a:off x="289538" y="164568"/>
            <a:ext cx="6933456" cy="1143000"/>
          </a:xfrm>
          <a:prstGeom prst="rect">
            <a:avLst/>
          </a:prstGeom>
        </p:spPr>
        <p:txBody>
          <a:bodyPr anchor="ctr"/>
          <a:lstStyle>
            <a:lvl1pPr>
              <a:defRPr sz="2400" b="1">
                <a:latin typeface="Arial Narrow" panose="020B0606020202030204" pitchFamily="34" charset="0"/>
                <a:cs typeface="Arial" pitchFamily="34" charset="0"/>
              </a:defRPr>
            </a:lvl1pPr>
          </a:lstStyle>
          <a:p>
            <a:r>
              <a:rPr lang="de-DE" dirty="0"/>
              <a:t>TITELMASTERFORMAT DURCH </a:t>
            </a:r>
            <a:br>
              <a:rPr lang="de-DE" dirty="0"/>
            </a:br>
            <a:r>
              <a:rPr lang="de-DE" dirty="0"/>
              <a:t>KLICKEN BEARBEITEN</a:t>
            </a:r>
          </a:p>
        </p:txBody>
      </p:sp>
      <p:sp>
        <p:nvSpPr>
          <p:cNvPr id="5" name="Textplatzhalter 10"/>
          <p:cNvSpPr>
            <a:spLocks noGrp="1"/>
          </p:cNvSpPr>
          <p:nvPr>
            <p:ph type="body" sz="quarter" idx="11"/>
          </p:nvPr>
        </p:nvSpPr>
        <p:spPr>
          <a:xfrm>
            <a:off x="336020" y="1528352"/>
            <a:ext cx="8352159" cy="4751933"/>
          </a:xfrm>
          <a:prstGeom prst="rect">
            <a:avLst/>
          </a:prstGeom>
        </p:spPr>
        <p:txBody>
          <a:bodyPr/>
          <a:lstStyle>
            <a:lvl1pPr marL="0" indent="0">
              <a:lnSpc>
                <a:spcPct val="100000"/>
              </a:lnSpc>
              <a:spcBef>
                <a:spcPts val="0"/>
              </a:spcBef>
              <a:buFont typeface="Arial" pitchFamily="34" charset="0"/>
              <a:buNone/>
              <a:defRPr sz="1800">
                <a:solidFill>
                  <a:srgbClr val="009349"/>
                </a:solidFill>
                <a:latin typeface="Arial Narrow" panose="020B0606020202030204" pitchFamily="34" charset="0"/>
                <a:cs typeface="Arial" pitchFamily="34" charset="0"/>
              </a:defRPr>
            </a:lvl1pPr>
            <a:lvl2pPr>
              <a:buFont typeface="Arial" pitchFamily="34" charset="0"/>
              <a:buChar char="•"/>
              <a:defRPr sz="1800">
                <a:solidFill>
                  <a:schemeClr val="bg2">
                    <a:lumMod val="75000"/>
                  </a:schemeClr>
                </a:solidFill>
              </a:defRPr>
            </a:lvl2pPr>
            <a:lvl3pPr>
              <a:buFont typeface="Symbol" pitchFamily="18" charset="2"/>
              <a:buChar char="-"/>
              <a:defRPr sz="1800" b="0">
                <a:solidFill>
                  <a:schemeClr val="bg2">
                    <a:lumMod val="75000"/>
                  </a:schemeClr>
                </a:solidFill>
                <a:latin typeface="+mn-lt"/>
              </a:defRPr>
            </a:lvl3pPr>
            <a:lvl4pPr>
              <a:buFont typeface="Symbol" pitchFamily="18" charset="2"/>
              <a:buChar char="-"/>
              <a:defRPr sz="1800">
                <a:solidFill>
                  <a:schemeClr val="bg2">
                    <a:lumMod val="75000"/>
                  </a:schemeClr>
                </a:solidFill>
                <a:latin typeface="+mn-lt"/>
              </a:defRPr>
            </a:lvl4pPr>
            <a:lvl5pPr>
              <a:defRPr sz="1800">
                <a:solidFill>
                  <a:schemeClr val="bg2">
                    <a:lumMod val="75000"/>
                  </a:schemeClr>
                </a:solidFill>
                <a:latin typeface="+mn-lt"/>
              </a:defRPr>
            </a:lvl5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lstStyle/>
          <a:p>
            <a:fld id="{C6CE0DB8-10B0-4775-90BD-A6B179AFE012}" type="slidenum">
              <a:rPr lang="de-DE" smtClean="0"/>
              <a:pPr/>
              <a:t>‹Nr.›</a:t>
            </a:fld>
            <a:endParaRPr lang="de-DE"/>
          </a:p>
        </p:txBody>
      </p:sp>
    </p:spTree>
    <p:extLst>
      <p:ext uri="{BB962C8B-B14F-4D97-AF65-F5344CB8AC3E}">
        <p14:creationId xmlns:p14="http://schemas.microsoft.com/office/powerpoint/2010/main" val="178538901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Haupt Gliederungsseite">
    <p:spTree>
      <p:nvGrpSpPr>
        <p:cNvPr id="1" name=""/>
        <p:cNvGrpSpPr/>
        <p:nvPr/>
      </p:nvGrpSpPr>
      <p:grpSpPr>
        <a:xfrm>
          <a:off x="0" y="0"/>
          <a:ext cx="0" cy="0"/>
          <a:chOff x="0" y="0"/>
          <a:chExt cx="0" cy="0"/>
        </a:xfrm>
      </p:grpSpPr>
      <p:sp>
        <p:nvSpPr>
          <p:cNvPr id="4" name="Rechteck 3"/>
          <p:cNvSpPr/>
          <p:nvPr userDrawn="1"/>
        </p:nvSpPr>
        <p:spPr>
          <a:xfrm>
            <a:off x="0" y="260648"/>
            <a:ext cx="7452320" cy="864096"/>
          </a:xfrm>
          <a:prstGeom prst="rect">
            <a:avLst/>
          </a:prstGeom>
          <a:solidFill>
            <a:srgbClr val="0093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Titel 6"/>
          <p:cNvSpPr>
            <a:spLocks noGrp="1"/>
          </p:cNvSpPr>
          <p:nvPr>
            <p:ph type="title" hasCustomPrompt="1"/>
          </p:nvPr>
        </p:nvSpPr>
        <p:spPr>
          <a:xfrm>
            <a:off x="289538" y="164568"/>
            <a:ext cx="6933456" cy="1143000"/>
          </a:xfrm>
          <a:prstGeom prst="rect">
            <a:avLst/>
          </a:prstGeom>
        </p:spPr>
        <p:txBody>
          <a:bodyPr anchor="ctr"/>
          <a:lstStyle>
            <a:lvl1pPr>
              <a:defRPr sz="2400" b="1">
                <a:latin typeface="Arial Narrow" panose="020B0606020202030204" pitchFamily="34" charset="0"/>
                <a:cs typeface="Arial" pitchFamily="34" charset="0"/>
              </a:defRPr>
            </a:lvl1pPr>
          </a:lstStyle>
          <a:p>
            <a:r>
              <a:rPr lang="de-DE" dirty="0"/>
              <a:t>TITELMASTERFORMAT DURCH </a:t>
            </a:r>
            <a:br>
              <a:rPr lang="de-DE" dirty="0"/>
            </a:br>
            <a:r>
              <a:rPr lang="de-DE" dirty="0"/>
              <a:t>KLICKEN BEARBEITEN</a:t>
            </a:r>
          </a:p>
        </p:txBody>
      </p:sp>
      <p:sp>
        <p:nvSpPr>
          <p:cNvPr id="5" name="Textplatzhalter 10"/>
          <p:cNvSpPr>
            <a:spLocks noGrp="1"/>
          </p:cNvSpPr>
          <p:nvPr>
            <p:ph type="body" sz="quarter" idx="11"/>
          </p:nvPr>
        </p:nvSpPr>
        <p:spPr>
          <a:xfrm>
            <a:off x="336020" y="1528352"/>
            <a:ext cx="8352159" cy="4751933"/>
          </a:xfrm>
          <a:prstGeom prst="rect">
            <a:avLst/>
          </a:prstGeom>
        </p:spPr>
        <p:txBody>
          <a:bodyPr/>
          <a:lstStyle>
            <a:lvl1pPr marL="0" indent="0">
              <a:lnSpc>
                <a:spcPct val="100000"/>
              </a:lnSpc>
              <a:spcBef>
                <a:spcPts val="0"/>
              </a:spcBef>
              <a:buFont typeface="Arial" pitchFamily="34" charset="0"/>
              <a:buNone/>
              <a:defRPr sz="1800">
                <a:solidFill>
                  <a:srgbClr val="009349"/>
                </a:solidFill>
                <a:latin typeface="Arial Narrow" panose="020B0606020202030204" pitchFamily="34" charset="0"/>
                <a:cs typeface="Arial" pitchFamily="34" charset="0"/>
              </a:defRPr>
            </a:lvl1pPr>
            <a:lvl2pPr>
              <a:buFont typeface="Arial" pitchFamily="34" charset="0"/>
              <a:buChar char="•"/>
              <a:defRPr sz="1800">
                <a:solidFill>
                  <a:schemeClr val="bg2">
                    <a:lumMod val="75000"/>
                  </a:schemeClr>
                </a:solidFill>
              </a:defRPr>
            </a:lvl2pPr>
            <a:lvl3pPr>
              <a:buFont typeface="Symbol" pitchFamily="18" charset="2"/>
              <a:buChar char="-"/>
              <a:defRPr sz="1800" b="0">
                <a:solidFill>
                  <a:schemeClr val="bg2">
                    <a:lumMod val="75000"/>
                  </a:schemeClr>
                </a:solidFill>
                <a:latin typeface="+mn-lt"/>
              </a:defRPr>
            </a:lvl3pPr>
            <a:lvl4pPr>
              <a:buFont typeface="Symbol" pitchFamily="18" charset="2"/>
              <a:buChar char="-"/>
              <a:defRPr sz="1800">
                <a:solidFill>
                  <a:schemeClr val="bg2">
                    <a:lumMod val="75000"/>
                  </a:schemeClr>
                </a:solidFill>
                <a:latin typeface="+mn-lt"/>
              </a:defRPr>
            </a:lvl4pPr>
            <a:lvl5pPr>
              <a:defRPr sz="1800">
                <a:solidFill>
                  <a:schemeClr val="bg2">
                    <a:lumMod val="75000"/>
                  </a:schemeClr>
                </a:solidFill>
                <a:latin typeface="+mn-lt"/>
              </a:defRPr>
            </a:lvl5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lstStyle/>
          <a:p>
            <a:fld id="{C6CE0DB8-10B0-4775-90BD-A6B179AFE012}" type="slidenum">
              <a:rPr lang="de-DE" smtClean="0"/>
              <a:pPr/>
              <a:t>‹Nr.›</a:t>
            </a:fld>
            <a:endParaRPr lang="de-DE"/>
          </a:p>
        </p:txBody>
      </p:sp>
    </p:spTree>
    <p:extLst>
      <p:ext uri="{BB962C8B-B14F-4D97-AF65-F5344CB8AC3E}">
        <p14:creationId xmlns:p14="http://schemas.microsoft.com/office/powerpoint/2010/main" val="399864465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itel + Leer">
    <p:spTree>
      <p:nvGrpSpPr>
        <p:cNvPr id="1" name=""/>
        <p:cNvGrpSpPr/>
        <p:nvPr/>
      </p:nvGrpSpPr>
      <p:grpSpPr>
        <a:xfrm>
          <a:off x="0" y="0"/>
          <a:ext cx="0" cy="0"/>
          <a:chOff x="0" y="0"/>
          <a:chExt cx="0" cy="0"/>
        </a:xfrm>
      </p:grpSpPr>
      <p:sp>
        <p:nvSpPr>
          <p:cNvPr id="8" name="Rechteck 7"/>
          <p:cNvSpPr/>
          <p:nvPr userDrawn="1"/>
        </p:nvSpPr>
        <p:spPr>
          <a:xfrm>
            <a:off x="0" y="260648"/>
            <a:ext cx="7452320" cy="504056"/>
          </a:xfrm>
          <a:prstGeom prst="rect">
            <a:avLst/>
          </a:prstGeom>
          <a:solidFill>
            <a:srgbClr val="0093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Textplatzhalter 19"/>
          <p:cNvSpPr>
            <a:spLocks noGrp="1"/>
          </p:cNvSpPr>
          <p:nvPr>
            <p:ph type="body" sz="quarter" idx="10"/>
          </p:nvPr>
        </p:nvSpPr>
        <p:spPr>
          <a:xfrm>
            <a:off x="125760" y="277200"/>
            <a:ext cx="7200800" cy="504825"/>
          </a:xfrm>
          <a:prstGeom prst="rect">
            <a:avLst/>
          </a:prstGeom>
        </p:spPr>
        <p:txBody>
          <a:bodyPr/>
          <a:lstStyle>
            <a:lvl1pPr marL="0" indent="0">
              <a:buNone/>
              <a:defRPr sz="2400" b="1">
                <a:solidFill>
                  <a:schemeClr val="bg1"/>
                </a:solidFill>
                <a:latin typeface="+mj-lt"/>
                <a:cs typeface="Arial" pitchFamily="34" charset="0"/>
              </a:defRPr>
            </a:lvl1pPr>
          </a:lstStyle>
          <a:p>
            <a:pPr lvl="0"/>
            <a:r>
              <a:rPr lang="de-DE" dirty="0"/>
              <a:t>Textmasterformate durch Klicken bearbeiten</a:t>
            </a:r>
          </a:p>
        </p:txBody>
      </p:sp>
      <p:sp>
        <p:nvSpPr>
          <p:cNvPr id="4" name="Foliennummernplatzhalter 3"/>
          <p:cNvSpPr>
            <a:spLocks noGrp="1"/>
          </p:cNvSpPr>
          <p:nvPr>
            <p:ph type="sldNum" sz="quarter" idx="11"/>
          </p:nvPr>
        </p:nvSpPr>
        <p:spPr/>
        <p:txBody>
          <a:bodyPr/>
          <a:lstStyle/>
          <a:p>
            <a:fld id="{C6CE0DB8-10B0-4775-90BD-A6B179AFE012}" type="slidenum">
              <a:rPr lang="de-DE" smtClean="0"/>
              <a:pPr/>
              <a:t>‹Nr.›</a:t>
            </a:fld>
            <a:endParaRPr lang="de-DE"/>
          </a:p>
        </p:txBody>
      </p:sp>
    </p:spTree>
    <p:extLst>
      <p:ext uri="{BB962C8B-B14F-4D97-AF65-F5344CB8AC3E}">
        <p14:creationId xmlns:p14="http://schemas.microsoft.com/office/powerpoint/2010/main" val="245936590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extseite">
    <p:spTree>
      <p:nvGrpSpPr>
        <p:cNvPr id="1" name=""/>
        <p:cNvGrpSpPr/>
        <p:nvPr/>
      </p:nvGrpSpPr>
      <p:grpSpPr>
        <a:xfrm>
          <a:off x="0" y="0"/>
          <a:ext cx="0" cy="0"/>
          <a:chOff x="0" y="0"/>
          <a:chExt cx="0" cy="0"/>
        </a:xfrm>
      </p:grpSpPr>
      <p:sp>
        <p:nvSpPr>
          <p:cNvPr id="11" name="Textplatzhalter 10"/>
          <p:cNvSpPr>
            <a:spLocks noGrp="1"/>
          </p:cNvSpPr>
          <p:nvPr>
            <p:ph type="body" sz="quarter" idx="11"/>
          </p:nvPr>
        </p:nvSpPr>
        <p:spPr>
          <a:xfrm>
            <a:off x="359916" y="1124744"/>
            <a:ext cx="8424167" cy="5183981"/>
          </a:xfrm>
          <a:prstGeom prst="rect">
            <a:avLst/>
          </a:prstGeom>
        </p:spPr>
        <p:txBody>
          <a:bodyPr/>
          <a:lstStyle>
            <a:lvl1pPr marL="0" indent="0">
              <a:lnSpc>
                <a:spcPct val="100000"/>
              </a:lnSpc>
              <a:spcBef>
                <a:spcPts val="0"/>
              </a:spcBef>
              <a:buFont typeface="Arial" pitchFamily="34" charset="0"/>
              <a:buNone/>
              <a:defRPr sz="1800">
                <a:solidFill>
                  <a:srgbClr val="009349"/>
                </a:solidFill>
                <a:latin typeface="Arial" pitchFamily="34" charset="0"/>
                <a:cs typeface="Arial" pitchFamily="34" charset="0"/>
              </a:defRPr>
            </a:lvl1pPr>
            <a:lvl2pPr>
              <a:buFont typeface="Arial" pitchFamily="34" charset="0"/>
              <a:buChar char="•"/>
              <a:defRPr sz="1800">
                <a:solidFill>
                  <a:schemeClr val="bg2">
                    <a:lumMod val="75000"/>
                  </a:schemeClr>
                </a:solidFill>
              </a:defRPr>
            </a:lvl2pPr>
            <a:lvl3pPr>
              <a:buFont typeface="Symbol" pitchFamily="18" charset="2"/>
              <a:buChar char="-"/>
              <a:defRPr sz="1800" b="0">
                <a:solidFill>
                  <a:schemeClr val="bg2">
                    <a:lumMod val="75000"/>
                  </a:schemeClr>
                </a:solidFill>
                <a:latin typeface="+mn-lt"/>
              </a:defRPr>
            </a:lvl3pPr>
            <a:lvl4pPr>
              <a:buFont typeface="Symbol" pitchFamily="18" charset="2"/>
              <a:buChar char="-"/>
              <a:defRPr sz="1800">
                <a:solidFill>
                  <a:schemeClr val="bg2">
                    <a:lumMod val="75000"/>
                  </a:schemeClr>
                </a:solidFill>
                <a:latin typeface="+mn-lt"/>
              </a:defRPr>
            </a:lvl4pPr>
            <a:lvl5pPr>
              <a:defRPr sz="1800">
                <a:solidFill>
                  <a:schemeClr val="bg2">
                    <a:lumMod val="75000"/>
                  </a:schemeClr>
                </a:solidFill>
                <a:latin typeface="+mn-lt"/>
              </a:defRPr>
            </a:lvl5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2" name="Rechteck 11"/>
          <p:cNvSpPr/>
          <p:nvPr userDrawn="1"/>
        </p:nvSpPr>
        <p:spPr>
          <a:xfrm>
            <a:off x="0" y="260648"/>
            <a:ext cx="7452320" cy="504056"/>
          </a:xfrm>
          <a:prstGeom prst="rect">
            <a:avLst/>
          </a:prstGeom>
          <a:solidFill>
            <a:srgbClr val="0093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platzhalter 19"/>
          <p:cNvSpPr>
            <a:spLocks noGrp="1"/>
          </p:cNvSpPr>
          <p:nvPr>
            <p:ph type="body" sz="quarter" idx="12"/>
          </p:nvPr>
        </p:nvSpPr>
        <p:spPr>
          <a:xfrm>
            <a:off x="323528" y="260648"/>
            <a:ext cx="7200800" cy="504825"/>
          </a:xfrm>
          <a:prstGeom prst="rect">
            <a:avLst/>
          </a:prstGeom>
        </p:spPr>
        <p:txBody>
          <a:bodyPr/>
          <a:lstStyle>
            <a:lvl1pPr marL="0" indent="0">
              <a:buNone/>
              <a:defRPr sz="2400" b="1">
                <a:solidFill>
                  <a:schemeClr val="bg1"/>
                </a:solidFill>
                <a:latin typeface="+mn-lt"/>
                <a:cs typeface="Arial" pitchFamily="34" charset="0"/>
              </a:defRPr>
            </a:lvl1pPr>
          </a:lstStyle>
          <a:p>
            <a:pPr lvl="0"/>
            <a:r>
              <a:rPr lang="de-DE" dirty="0"/>
              <a:t>Textmasterformate durch Klicken bearbeiten</a:t>
            </a:r>
          </a:p>
        </p:txBody>
      </p:sp>
      <p:sp>
        <p:nvSpPr>
          <p:cNvPr id="13" name="Foliennummernplatzhalter 3"/>
          <p:cNvSpPr txBox="1">
            <a:spLocks/>
          </p:cNvSpPr>
          <p:nvPr userDrawn="1"/>
        </p:nvSpPr>
        <p:spPr>
          <a:xfrm>
            <a:off x="6902896" y="6453336"/>
            <a:ext cx="2133600" cy="365125"/>
          </a:xfrm>
          <a:prstGeom prst="rect">
            <a:avLst/>
          </a:prstGeom>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tabLst/>
              <a:defRPr/>
            </a:pPr>
            <a:fld id="{C6CE0DB8-10B0-4775-90BD-A6B179AFE012}" type="slidenum">
              <a:rPr kumimoji="0" lang="de-DE" sz="1200" b="0" i="0" u="none" strike="noStrike" kern="1200" cap="none" spc="0" normalizeH="0" baseline="0" noProof="0" smtClean="0">
                <a:ln>
                  <a:noFill/>
                </a:ln>
                <a:solidFill>
                  <a:schemeClr val="bg2">
                    <a:lumMod val="60000"/>
                    <a:lumOff val="40000"/>
                  </a:schemeClr>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‹Nr.›</a:t>
            </a:fld>
            <a:endParaRPr kumimoji="0" lang="de-DE" sz="1200" b="0" i="0" u="none" strike="noStrike" kern="1200" cap="none" spc="0" normalizeH="0" baseline="0" noProof="0" dirty="0">
              <a:ln>
                <a:noFill/>
              </a:ln>
              <a:solidFill>
                <a:schemeClr val="bg2">
                  <a:lumMod val="60000"/>
                  <a:lumOff val="40000"/>
                </a:schemeClr>
              </a:solidFill>
              <a:effectLst/>
              <a:uLnTx/>
              <a:uFillTx/>
              <a:latin typeface="Arial" charset="0"/>
              <a:ea typeface="+mn-ea"/>
              <a:cs typeface="Arial" charset="0"/>
            </a:endParaRPr>
          </a:p>
        </p:txBody>
      </p:sp>
    </p:spTree>
    <p:extLst>
      <p:ext uri="{BB962C8B-B14F-4D97-AF65-F5344CB8AC3E}">
        <p14:creationId xmlns:p14="http://schemas.microsoft.com/office/powerpoint/2010/main" val="1520136729"/>
      </p:ext>
    </p:extLst>
  </p:cSld>
  <p:clrMapOvr>
    <a:masterClrMapping/>
  </p:clrMapOvr>
  <mc:AlternateContent xmlns:mc="http://schemas.openxmlformats.org/markup-compatibility/2006" xmlns:p14="http://schemas.microsoft.com/office/powerpoint/2010/main">
    <mc:Choice Requires="p14">
      <p:transition p14:dur="0" advClick="0" advTm="15000"/>
    </mc:Choice>
    <mc:Fallback xmlns="">
      <p:transition advClick="0" advTm="15000"/>
    </mc:Fallback>
  </mc:AlternateContent>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Logo + Titel">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C6CE0DB8-10B0-4775-90BD-A6B179AFE012}" type="slidenum">
              <a:rPr lang="de-DE" smtClean="0"/>
              <a:pPr/>
              <a:t>‹Nr.›</a:t>
            </a:fld>
            <a:endParaRPr lang="de-DE"/>
          </a:p>
        </p:txBody>
      </p:sp>
      <p:sp>
        <p:nvSpPr>
          <p:cNvPr id="10" name="Titelplatzhalter 1">
            <a:extLst>
              <a:ext uri="{FF2B5EF4-FFF2-40B4-BE49-F238E27FC236}">
                <a16:creationId xmlns:a16="http://schemas.microsoft.com/office/drawing/2014/main" id="{ED3B17AD-B3B1-44F4-BCA1-FB03F9A44DF4}"/>
              </a:ext>
            </a:extLst>
          </p:cNvPr>
          <p:cNvSpPr>
            <a:spLocks noGrp="1"/>
          </p:cNvSpPr>
          <p:nvPr>
            <p:ph type="title"/>
          </p:nvPr>
        </p:nvSpPr>
        <p:spPr bwMode="auto">
          <a:xfrm>
            <a:off x="457200" y="274638"/>
            <a:ext cx="8229600" cy="72231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a:solidFill>
                  <a:srgbClr val="009349"/>
                </a:solidFill>
                <a:latin typeface="Arial Narrow" panose="020B0606020202030204" pitchFamily="34" charset="0"/>
              </a:defRPr>
            </a:lvl1pPr>
          </a:lstStyle>
          <a:p>
            <a:pPr lvl="0"/>
            <a:r>
              <a:rPr lang="de-DE" dirty="0"/>
              <a:t>Titelmasterformat durch Klicken bearbeiten</a:t>
            </a:r>
          </a:p>
        </p:txBody>
      </p:sp>
      <p:sp>
        <p:nvSpPr>
          <p:cNvPr id="13" name="Textplatzhalter 10">
            <a:extLst>
              <a:ext uri="{FF2B5EF4-FFF2-40B4-BE49-F238E27FC236}">
                <a16:creationId xmlns:a16="http://schemas.microsoft.com/office/drawing/2014/main" id="{F38A0B74-D9CC-4FBE-89B6-174B9C78D856}"/>
              </a:ext>
            </a:extLst>
          </p:cNvPr>
          <p:cNvSpPr>
            <a:spLocks noGrp="1"/>
          </p:cNvSpPr>
          <p:nvPr>
            <p:ph type="body" sz="quarter" idx="13"/>
          </p:nvPr>
        </p:nvSpPr>
        <p:spPr>
          <a:xfrm>
            <a:off x="611560" y="1124744"/>
            <a:ext cx="8424167" cy="5183981"/>
          </a:xfrm>
          <a:prstGeom prst="rect">
            <a:avLst/>
          </a:prstGeom>
        </p:spPr>
        <p:txBody>
          <a:bodyPr/>
          <a:lstStyle>
            <a:lvl1pPr marL="0" indent="0">
              <a:lnSpc>
                <a:spcPct val="100000"/>
              </a:lnSpc>
              <a:spcBef>
                <a:spcPts val="0"/>
              </a:spcBef>
              <a:buFont typeface="Arial" pitchFamily="34" charset="0"/>
              <a:buNone/>
              <a:defRPr sz="2400">
                <a:solidFill>
                  <a:srgbClr val="009349"/>
                </a:solidFill>
                <a:latin typeface="Arial Narrow" panose="020B0606020202030204" pitchFamily="34" charset="0"/>
                <a:cs typeface="Arial" pitchFamily="34" charset="0"/>
              </a:defRPr>
            </a:lvl1pPr>
            <a:lvl2pPr>
              <a:buFont typeface="Arial" pitchFamily="34" charset="0"/>
              <a:buChar char="•"/>
              <a:defRPr sz="1800">
                <a:solidFill>
                  <a:schemeClr val="bg2">
                    <a:lumMod val="75000"/>
                  </a:schemeClr>
                </a:solidFill>
              </a:defRPr>
            </a:lvl2pPr>
            <a:lvl3pPr>
              <a:buFont typeface="Symbol" pitchFamily="18" charset="2"/>
              <a:buChar char="-"/>
              <a:defRPr sz="1800" b="0">
                <a:solidFill>
                  <a:schemeClr val="bg2">
                    <a:lumMod val="75000"/>
                  </a:schemeClr>
                </a:solidFill>
                <a:latin typeface="+mn-lt"/>
              </a:defRPr>
            </a:lvl3pPr>
            <a:lvl4pPr>
              <a:buFont typeface="Symbol" pitchFamily="18" charset="2"/>
              <a:buChar char="-"/>
              <a:defRPr sz="1800">
                <a:solidFill>
                  <a:schemeClr val="bg2">
                    <a:lumMod val="75000"/>
                  </a:schemeClr>
                </a:solidFill>
                <a:latin typeface="+mn-lt"/>
              </a:defRPr>
            </a:lvl4pPr>
            <a:lvl5pPr>
              <a:defRPr sz="1800">
                <a:solidFill>
                  <a:schemeClr val="bg2">
                    <a:lumMod val="75000"/>
                  </a:schemeClr>
                </a:solidFill>
                <a:latin typeface="+mn-lt"/>
              </a:defRPr>
            </a:lvl5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55951574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A626C1-1C8B-463D-AA97-7CD6663E5BD7}"/>
              </a:ext>
            </a:extLst>
          </p:cNvPr>
          <p:cNvSpPr>
            <a:spLocks noGrp="1"/>
          </p:cNvSpPr>
          <p:nvPr>
            <p:ph type="title"/>
          </p:nvPr>
        </p:nvSpPr>
        <p:spPr>
          <a:xfrm>
            <a:off x="396000" y="365125"/>
            <a:ext cx="7886700" cy="1325563"/>
          </a:xfrm>
          <a:prstGeom prst="rect">
            <a:avLst/>
          </a:prstGeom>
        </p:spPr>
        <p:txBody>
          <a:bodyPr/>
          <a:lstStyle/>
          <a:p>
            <a:r>
              <a:rPr lang="de-DE" dirty="0"/>
              <a:t>Mastertitelformat bearbeiten</a:t>
            </a:r>
          </a:p>
        </p:txBody>
      </p:sp>
      <p:sp>
        <p:nvSpPr>
          <p:cNvPr id="3" name="Foliennummernplatzhalter 2">
            <a:extLst>
              <a:ext uri="{FF2B5EF4-FFF2-40B4-BE49-F238E27FC236}">
                <a16:creationId xmlns:a16="http://schemas.microsoft.com/office/drawing/2014/main" id="{F4E49654-72E2-4AFA-A264-0CC2E18C397B}"/>
              </a:ext>
            </a:extLst>
          </p:cNvPr>
          <p:cNvSpPr>
            <a:spLocks noGrp="1"/>
          </p:cNvSpPr>
          <p:nvPr>
            <p:ph type="sldNum" sz="quarter" idx="10"/>
          </p:nvPr>
        </p:nvSpPr>
        <p:spPr/>
        <p:txBody>
          <a:bodyPr/>
          <a:lstStyle/>
          <a:p>
            <a:fld id="{C6CE0DB8-10B0-4775-90BD-A6B179AFE012}" type="slidenum">
              <a:rPr lang="de-DE" smtClean="0"/>
              <a:pPr/>
              <a:t>‹Nr.›</a:t>
            </a:fld>
            <a:endParaRPr lang="de-DE"/>
          </a:p>
        </p:txBody>
      </p:sp>
    </p:spTree>
    <p:extLst>
      <p:ext uri="{BB962C8B-B14F-4D97-AF65-F5344CB8AC3E}">
        <p14:creationId xmlns:p14="http://schemas.microsoft.com/office/powerpoint/2010/main" val="220536057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blank" preserve="1">
  <p:cSld name="1_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845475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xtseite">
    <p:spTree>
      <p:nvGrpSpPr>
        <p:cNvPr id="1" name=""/>
        <p:cNvGrpSpPr/>
        <p:nvPr/>
      </p:nvGrpSpPr>
      <p:grpSpPr>
        <a:xfrm>
          <a:off x="0" y="0"/>
          <a:ext cx="0" cy="0"/>
          <a:chOff x="0" y="0"/>
          <a:chExt cx="0" cy="0"/>
        </a:xfrm>
      </p:grpSpPr>
      <p:sp>
        <p:nvSpPr>
          <p:cNvPr id="11" name="Textplatzhalter 10"/>
          <p:cNvSpPr>
            <a:spLocks noGrp="1"/>
          </p:cNvSpPr>
          <p:nvPr>
            <p:ph type="body" sz="quarter" idx="11"/>
          </p:nvPr>
        </p:nvSpPr>
        <p:spPr>
          <a:xfrm>
            <a:off x="359916" y="1038251"/>
            <a:ext cx="8424167" cy="5183981"/>
          </a:xfrm>
          <a:prstGeom prst="rect">
            <a:avLst/>
          </a:prstGeom>
        </p:spPr>
        <p:txBody>
          <a:bodyPr/>
          <a:lstStyle>
            <a:lvl1pPr marL="0" indent="0">
              <a:lnSpc>
                <a:spcPct val="100000"/>
              </a:lnSpc>
              <a:spcBef>
                <a:spcPts val="0"/>
              </a:spcBef>
              <a:buFont typeface="Arial" pitchFamily="34" charset="0"/>
              <a:buNone/>
              <a:defRPr sz="1800">
                <a:solidFill>
                  <a:srgbClr val="009349"/>
                </a:solidFill>
                <a:latin typeface="+mn-lt"/>
                <a:cs typeface="Arial" pitchFamily="34" charset="0"/>
              </a:defRPr>
            </a:lvl1pPr>
            <a:lvl2pPr>
              <a:buFont typeface="Arial" pitchFamily="34" charset="0"/>
              <a:buChar char="•"/>
              <a:defRPr sz="1800">
                <a:solidFill>
                  <a:schemeClr val="bg2">
                    <a:lumMod val="75000"/>
                  </a:schemeClr>
                </a:solidFill>
              </a:defRPr>
            </a:lvl2pPr>
            <a:lvl3pPr>
              <a:buFont typeface="Symbol" pitchFamily="18" charset="2"/>
              <a:buChar char="-"/>
              <a:defRPr sz="1800" b="0">
                <a:solidFill>
                  <a:schemeClr val="bg2">
                    <a:lumMod val="75000"/>
                  </a:schemeClr>
                </a:solidFill>
                <a:latin typeface="+mn-lt"/>
              </a:defRPr>
            </a:lvl3pPr>
            <a:lvl4pPr>
              <a:buFont typeface="Symbol" pitchFamily="18" charset="2"/>
              <a:buChar char="-"/>
              <a:defRPr sz="1800">
                <a:solidFill>
                  <a:schemeClr val="bg2">
                    <a:lumMod val="75000"/>
                  </a:schemeClr>
                </a:solidFill>
                <a:latin typeface="+mn-lt"/>
              </a:defRPr>
            </a:lvl4pPr>
            <a:lvl5pPr>
              <a:defRPr sz="1800">
                <a:solidFill>
                  <a:schemeClr val="bg2">
                    <a:lumMod val="75000"/>
                  </a:schemeClr>
                </a:solidFill>
                <a:latin typeface="+mn-lt"/>
              </a:defRPr>
            </a:lvl5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2" name="Rechteck 11"/>
          <p:cNvSpPr/>
          <p:nvPr userDrawn="1"/>
        </p:nvSpPr>
        <p:spPr>
          <a:xfrm>
            <a:off x="0" y="260648"/>
            <a:ext cx="7452320" cy="504056"/>
          </a:xfrm>
          <a:prstGeom prst="rect">
            <a:avLst/>
          </a:prstGeom>
          <a:solidFill>
            <a:srgbClr val="0093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platzhalter 19"/>
          <p:cNvSpPr>
            <a:spLocks noGrp="1"/>
          </p:cNvSpPr>
          <p:nvPr>
            <p:ph type="body" sz="quarter" idx="12"/>
          </p:nvPr>
        </p:nvSpPr>
        <p:spPr>
          <a:xfrm>
            <a:off x="323528" y="288079"/>
            <a:ext cx="7200800" cy="504825"/>
          </a:xfrm>
          <a:prstGeom prst="rect">
            <a:avLst/>
          </a:prstGeom>
        </p:spPr>
        <p:txBody>
          <a:bodyPr/>
          <a:lstStyle>
            <a:lvl1pPr marL="0" indent="0">
              <a:buNone/>
              <a:defRPr sz="2400" b="1">
                <a:solidFill>
                  <a:schemeClr val="bg1"/>
                </a:solidFill>
                <a:latin typeface="+mn-lt"/>
                <a:cs typeface="Arial" pitchFamily="34" charset="0"/>
              </a:defRPr>
            </a:lvl1pPr>
          </a:lstStyle>
          <a:p>
            <a:pPr lvl="0"/>
            <a:r>
              <a:rPr lang="de-DE" dirty="0"/>
              <a:t>Textmasterformate durch Klicken bearbeiten</a:t>
            </a:r>
          </a:p>
        </p:txBody>
      </p:sp>
      <p:sp>
        <p:nvSpPr>
          <p:cNvPr id="13" name="Foliennummernplatzhalter 3"/>
          <p:cNvSpPr txBox="1">
            <a:spLocks/>
          </p:cNvSpPr>
          <p:nvPr userDrawn="1"/>
        </p:nvSpPr>
        <p:spPr>
          <a:xfrm>
            <a:off x="6876256" y="6387358"/>
            <a:ext cx="2133600" cy="365125"/>
          </a:xfrm>
          <a:prstGeom prst="rect">
            <a:avLst/>
          </a:prstGeom>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tabLst/>
              <a:defRPr/>
            </a:pPr>
            <a:fld id="{C6CE0DB8-10B0-4775-90BD-A6B179AFE012}" type="slidenum">
              <a:rPr kumimoji="0" lang="de-DE" sz="1200" b="0" i="0" u="none" strike="noStrike" kern="1200" cap="none" spc="0" normalizeH="0" baseline="0" noProof="0" smtClean="0">
                <a:ln>
                  <a:noFill/>
                </a:ln>
                <a:solidFill>
                  <a:schemeClr val="bg2">
                    <a:lumMod val="60000"/>
                    <a:lumOff val="40000"/>
                  </a:schemeClr>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‹Nr.›</a:t>
            </a:fld>
            <a:endParaRPr kumimoji="0" lang="de-DE" sz="1200" b="0" i="0" u="none" strike="noStrike" kern="1200" cap="none" spc="0" normalizeH="0" baseline="0" noProof="0" dirty="0">
              <a:ln>
                <a:noFill/>
              </a:ln>
              <a:solidFill>
                <a:schemeClr val="bg2">
                  <a:lumMod val="60000"/>
                  <a:lumOff val="40000"/>
                </a:schemeClr>
              </a:solidFill>
              <a:effectLst/>
              <a:uLnTx/>
              <a:uFillTx/>
              <a:latin typeface="Arial" charset="0"/>
              <a:ea typeface="+mn-ea"/>
              <a:cs typeface="Arial" charset="0"/>
            </a:endParaRPr>
          </a:p>
        </p:txBody>
      </p:sp>
    </p:spTree>
    <p:extLst>
      <p:ext uri="{BB962C8B-B14F-4D97-AF65-F5344CB8AC3E}">
        <p14:creationId xmlns:p14="http://schemas.microsoft.com/office/powerpoint/2010/main" val="1822376223"/>
      </p:ext>
    </p:extLst>
  </p:cSld>
  <p:clrMapOvr>
    <a:masterClrMapping/>
  </p:clrMapOvr>
  <mc:AlternateContent xmlns:mc="http://schemas.openxmlformats.org/markup-compatibility/2006" xmlns:p14="http://schemas.microsoft.com/office/powerpoint/2010/main">
    <mc:Choice Requires="p14">
      <p:transition p14:dur="0" advClick="0" advTm="15000"/>
    </mc:Choice>
    <mc:Fallback xmlns="">
      <p:transition advClick="0" advTm="15000"/>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Titel + Leer">
    <p:spTree>
      <p:nvGrpSpPr>
        <p:cNvPr id="1" name=""/>
        <p:cNvGrpSpPr/>
        <p:nvPr/>
      </p:nvGrpSpPr>
      <p:grpSpPr>
        <a:xfrm>
          <a:off x="0" y="0"/>
          <a:ext cx="0" cy="0"/>
          <a:chOff x="0" y="0"/>
          <a:chExt cx="0" cy="0"/>
        </a:xfrm>
      </p:grpSpPr>
      <p:sp>
        <p:nvSpPr>
          <p:cNvPr id="8" name="Rechteck 7"/>
          <p:cNvSpPr/>
          <p:nvPr userDrawn="1"/>
        </p:nvSpPr>
        <p:spPr>
          <a:xfrm>
            <a:off x="0" y="260648"/>
            <a:ext cx="7452320" cy="504056"/>
          </a:xfrm>
          <a:prstGeom prst="rect">
            <a:avLst/>
          </a:prstGeom>
          <a:solidFill>
            <a:srgbClr val="0093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Textplatzhalter 19"/>
          <p:cNvSpPr>
            <a:spLocks noGrp="1"/>
          </p:cNvSpPr>
          <p:nvPr>
            <p:ph type="body" sz="quarter" idx="10"/>
          </p:nvPr>
        </p:nvSpPr>
        <p:spPr>
          <a:xfrm>
            <a:off x="323528" y="269369"/>
            <a:ext cx="7200800" cy="504825"/>
          </a:xfrm>
          <a:prstGeom prst="rect">
            <a:avLst/>
          </a:prstGeom>
        </p:spPr>
        <p:txBody>
          <a:bodyPr/>
          <a:lstStyle>
            <a:lvl1pPr marL="0" indent="0">
              <a:buNone/>
              <a:defRPr sz="2400" b="1">
                <a:solidFill>
                  <a:schemeClr val="bg1"/>
                </a:solidFill>
                <a:latin typeface="+mn-lt"/>
                <a:cs typeface="Arial" pitchFamily="34" charset="0"/>
              </a:defRPr>
            </a:lvl1pPr>
          </a:lstStyle>
          <a:p>
            <a:pPr lvl="0"/>
            <a:r>
              <a:rPr lang="de-DE" dirty="0"/>
              <a:t>Textmasterformate durch Klicken bearbeiten</a:t>
            </a:r>
          </a:p>
        </p:txBody>
      </p:sp>
      <p:sp>
        <p:nvSpPr>
          <p:cNvPr id="4" name="Foliennummernplatzhalter 3"/>
          <p:cNvSpPr>
            <a:spLocks noGrp="1"/>
          </p:cNvSpPr>
          <p:nvPr>
            <p:ph type="sldNum" sz="quarter" idx="11"/>
          </p:nvPr>
        </p:nvSpPr>
        <p:spPr/>
        <p:txBody>
          <a:bodyPr/>
          <a:lstStyle/>
          <a:p>
            <a:fld id="{C6CE0DB8-10B0-4775-90BD-A6B179AFE012}" type="slidenum">
              <a:rPr lang="de-DE" smtClean="0"/>
              <a:pPr/>
              <a:t>‹Nr.›</a:t>
            </a:fld>
            <a:endParaRPr lang="de-DE"/>
          </a:p>
        </p:txBody>
      </p:sp>
    </p:spTree>
    <p:extLst>
      <p:ext uri="{BB962C8B-B14F-4D97-AF65-F5344CB8AC3E}">
        <p14:creationId xmlns:p14="http://schemas.microsoft.com/office/powerpoint/2010/main" val="1905156784"/>
      </p:ext>
    </p:extLst>
  </p:cSld>
  <p:clrMapOvr>
    <a:masterClrMapping/>
  </p:clrMapOvr>
  <mc:AlternateContent xmlns:mc="http://schemas.openxmlformats.org/markup-compatibility/2006" xmlns:p14="http://schemas.microsoft.com/office/powerpoint/2010/main">
    <mc:Choice Requires="p14">
      <p:transition p14:dur="0" advClick="0" advTm="15000"/>
    </mc:Choice>
    <mc:Fallback xmlns="">
      <p:transition advClick="0" advTm="15000"/>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Titel + Leer">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C6CE0DB8-10B0-4775-90BD-A6B179AFE012}" type="slidenum">
              <a:rPr lang="de-DE" smtClean="0"/>
              <a:pPr/>
              <a:t>‹Nr.›</a:t>
            </a:fld>
            <a:endParaRPr lang="de-DE"/>
          </a:p>
        </p:txBody>
      </p:sp>
    </p:spTree>
    <p:extLst>
      <p:ext uri="{BB962C8B-B14F-4D97-AF65-F5344CB8AC3E}">
        <p14:creationId xmlns:p14="http://schemas.microsoft.com/office/powerpoint/2010/main" val="1025965185"/>
      </p:ext>
    </p:extLst>
  </p:cSld>
  <p:clrMapOvr>
    <a:masterClrMapping/>
  </p:clrMapOvr>
  <mc:AlternateContent xmlns:mc="http://schemas.openxmlformats.org/markup-compatibility/2006" xmlns:p14="http://schemas.microsoft.com/office/powerpoint/2010/main">
    <mc:Choice Requires="p14">
      <p:transition p14:dur="0" advClick="0" advTm="15000"/>
    </mc:Choice>
    <mc:Fallback xmlns="">
      <p:transition advClick="0" advTm="15000"/>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_Titel + Leer">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C6CE0DB8-10B0-4775-90BD-A6B179AFE012}" type="slidenum">
              <a:rPr lang="de-DE" smtClean="0"/>
              <a:pPr/>
              <a:t>‹Nr.›</a:t>
            </a:fld>
            <a:endParaRPr lang="de-DE"/>
          </a:p>
        </p:txBody>
      </p:sp>
    </p:spTree>
    <p:extLst>
      <p:ext uri="{BB962C8B-B14F-4D97-AF65-F5344CB8AC3E}">
        <p14:creationId xmlns:p14="http://schemas.microsoft.com/office/powerpoint/2010/main" val="1840246579"/>
      </p:ext>
    </p:extLst>
  </p:cSld>
  <p:clrMapOvr>
    <a:masterClrMapping/>
  </p:clrMapOvr>
  <mc:AlternateContent xmlns:mc="http://schemas.openxmlformats.org/markup-compatibility/2006" xmlns:p14="http://schemas.microsoft.com/office/powerpoint/2010/main">
    <mc:Choice Requires="p14">
      <p:transition p14:dur="0" advClick="0" advTm="15000"/>
    </mc:Choice>
    <mc:Fallback xmlns="">
      <p:transition advClick="0" advTm="15000"/>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blank">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996420615"/>
      </p:ext>
    </p:extLst>
  </p:cSld>
  <p:clrMapOvr>
    <a:masterClrMapping/>
  </p:clrMapOvr>
  <mc:AlternateContent xmlns:mc="http://schemas.openxmlformats.org/markup-compatibility/2006" xmlns:p14="http://schemas.microsoft.com/office/powerpoint/2010/main">
    <mc:Choice Requires="p14">
      <p:transition p14:dur="0" advClick="0" advTm="15000"/>
    </mc:Choice>
    <mc:Fallback xmlns="">
      <p:transition advClick="0" advTm="15000"/>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userDrawn="1">
  <p:cSld name="Nur Titel">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8604BCE0-AD2C-43AB-8D01-7D98A52B73FA}"/>
              </a:ext>
            </a:extLst>
          </p:cNvPr>
          <p:cNvSpPr/>
          <p:nvPr userDrawn="1"/>
        </p:nvSpPr>
        <p:spPr>
          <a:xfrm>
            <a:off x="0" y="260648"/>
            <a:ext cx="7452320" cy="504056"/>
          </a:xfrm>
          <a:prstGeom prst="rect">
            <a:avLst/>
          </a:prstGeom>
          <a:solidFill>
            <a:srgbClr val="0093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platzhalter 19">
            <a:extLst>
              <a:ext uri="{FF2B5EF4-FFF2-40B4-BE49-F238E27FC236}">
                <a16:creationId xmlns:a16="http://schemas.microsoft.com/office/drawing/2014/main" id="{40DAED5F-E338-4C00-ACE3-FD9F1FC6EAD8}"/>
              </a:ext>
            </a:extLst>
          </p:cNvPr>
          <p:cNvSpPr>
            <a:spLocks noGrp="1"/>
          </p:cNvSpPr>
          <p:nvPr>
            <p:ph type="body" sz="quarter" idx="10"/>
          </p:nvPr>
        </p:nvSpPr>
        <p:spPr>
          <a:xfrm>
            <a:off x="252000" y="277200"/>
            <a:ext cx="7200800" cy="504825"/>
          </a:xfrm>
          <a:prstGeom prst="rect">
            <a:avLst/>
          </a:prstGeom>
        </p:spPr>
        <p:txBody>
          <a:bodyPr/>
          <a:lstStyle>
            <a:lvl1pPr marL="0" indent="0">
              <a:buNone/>
              <a:defRPr sz="2400" b="1">
                <a:solidFill>
                  <a:schemeClr val="bg1"/>
                </a:solidFill>
                <a:latin typeface="Arial Narrow" panose="020B0606020202030204" pitchFamily="34" charset="0"/>
                <a:cs typeface="Arial" pitchFamily="34" charset="0"/>
              </a:defRPr>
            </a:lvl1pPr>
          </a:lstStyle>
          <a:p>
            <a:pPr lvl="0"/>
            <a:r>
              <a:rPr lang="de-DE" dirty="0"/>
              <a:t>Textmasterformate durch Klicken bearbeiten</a:t>
            </a:r>
          </a:p>
        </p:txBody>
      </p:sp>
      <p:sp>
        <p:nvSpPr>
          <p:cNvPr id="4" name="Footer Placeholder 1">
            <a:extLst>
              <a:ext uri="{FF2B5EF4-FFF2-40B4-BE49-F238E27FC236}">
                <a16:creationId xmlns:a16="http://schemas.microsoft.com/office/drawing/2014/main" id="{5F0DD992-14D5-41F3-A6EA-50DBDDC83AE3}"/>
              </a:ext>
            </a:extLst>
          </p:cNvPr>
          <p:cNvSpPr>
            <a:spLocks noGrp="1"/>
          </p:cNvSpPr>
          <p:nvPr>
            <p:ph type="ftr" sz="quarter" idx="11"/>
          </p:nvPr>
        </p:nvSpPr>
        <p:spPr>
          <a:xfrm>
            <a:off x="3124200" y="6467580"/>
            <a:ext cx="2895600" cy="365125"/>
          </a:xfrm>
        </p:spPr>
        <p:txBody>
          <a:bodyPr/>
          <a:lstStyle/>
          <a:p>
            <a:r>
              <a:rPr lang="cs-CZ"/>
              <a:t>Primas CONSULTING 2020</a:t>
            </a:r>
            <a:endParaRPr lang="de-DE" dirty="0"/>
          </a:p>
        </p:txBody>
      </p:sp>
      <p:sp>
        <p:nvSpPr>
          <p:cNvPr id="5" name="Foliennummernplatzhalter 3">
            <a:extLst>
              <a:ext uri="{FF2B5EF4-FFF2-40B4-BE49-F238E27FC236}">
                <a16:creationId xmlns:a16="http://schemas.microsoft.com/office/drawing/2014/main" id="{EE119A8B-5409-4098-9602-C0A0BD32712B}"/>
              </a:ext>
            </a:extLst>
          </p:cNvPr>
          <p:cNvSpPr>
            <a:spLocks noGrp="1"/>
          </p:cNvSpPr>
          <p:nvPr>
            <p:ph type="sldNum" sz="quarter" idx="12"/>
          </p:nvPr>
        </p:nvSpPr>
        <p:spPr>
          <a:xfrm>
            <a:off x="6902896" y="6463109"/>
            <a:ext cx="2133600" cy="365125"/>
          </a:xfrm>
        </p:spPr>
        <p:txBody>
          <a:bodyPr/>
          <a:lstStyle/>
          <a:p>
            <a:fld id="{C6CE0DB8-10B0-4775-90BD-A6B179AFE012}" type="slidenum">
              <a:rPr lang="de-DE" smtClean="0"/>
              <a:pPr/>
              <a:t>‹Nr.›</a:t>
            </a:fld>
            <a:endParaRPr lang="de-DE"/>
          </a:p>
        </p:txBody>
      </p:sp>
    </p:spTree>
    <p:extLst>
      <p:ext uri="{BB962C8B-B14F-4D97-AF65-F5344CB8AC3E}">
        <p14:creationId xmlns:p14="http://schemas.microsoft.com/office/powerpoint/2010/main" val="188567047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_Textseite">
    <p:spTree>
      <p:nvGrpSpPr>
        <p:cNvPr id="1" name=""/>
        <p:cNvGrpSpPr/>
        <p:nvPr/>
      </p:nvGrpSpPr>
      <p:grpSpPr>
        <a:xfrm>
          <a:off x="0" y="0"/>
          <a:ext cx="0" cy="0"/>
          <a:chOff x="0" y="0"/>
          <a:chExt cx="0" cy="0"/>
        </a:xfrm>
      </p:grpSpPr>
      <p:sp>
        <p:nvSpPr>
          <p:cNvPr id="11" name="Textplatzhalter 10"/>
          <p:cNvSpPr>
            <a:spLocks noGrp="1"/>
          </p:cNvSpPr>
          <p:nvPr>
            <p:ph type="body" sz="quarter" idx="11"/>
          </p:nvPr>
        </p:nvSpPr>
        <p:spPr>
          <a:xfrm>
            <a:off x="324744" y="1124744"/>
            <a:ext cx="8424167" cy="5183981"/>
          </a:xfrm>
          <a:prstGeom prst="rect">
            <a:avLst/>
          </a:prstGeom>
        </p:spPr>
        <p:txBody>
          <a:bodyPr/>
          <a:lstStyle>
            <a:lvl1pPr marL="0" indent="0">
              <a:lnSpc>
                <a:spcPct val="100000"/>
              </a:lnSpc>
              <a:spcBef>
                <a:spcPts val="0"/>
              </a:spcBef>
              <a:buFont typeface="Arial" pitchFamily="34" charset="0"/>
              <a:buNone/>
              <a:defRPr sz="1800">
                <a:solidFill>
                  <a:srgbClr val="009349"/>
                </a:solidFill>
                <a:latin typeface="Arial Narrow" panose="020B0606020202030204" pitchFamily="34" charset="0"/>
                <a:cs typeface="Arial" pitchFamily="34" charset="0"/>
              </a:defRPr>
            </a:lvl1pPr>
            <a:lvl2pPr marL="354013" indent="-260350">
              <a:buFont typeface="Arial" pitchFamily="34" charset="0"/>
              <a:buChar char="•"/>
              <a:defRPr sz="1800">
                <a:solidFill>
                  <a:schemeClr val="bg2">
                    <a:lumMod val="75000"/>
                  </a:schemeClr>
                </a:solidFill>
              </a:defRPr>
            </a:lvl2pPr>
            <a:lvl3pPr marL="625475" indent="-271463">
              <a:buFont typeface="Symbol" pitchFamily="18" charset="2"/>
              <a:buChar char="-"/>
              <a:defRPr sz="1800" b="0">
                <a:solidFill>
                  <a:schemeClr val="bg2">
                    <a:lumMod val="75000"/>
                  </a:schemeClr>
                </a:solidFill>
                <a:latin typeface="+mn-lt"/>
              </a:defRPr>
            </a:lvl3pPr>
            <a:lvl4pPr>
              <a:buFont typeface="Symbol" pitchFamily="18" charset="2"/>
              <a:buChar char="-"/>
              <a:defRPr sz="1800">
                <a:solidFill>
                  <a:schemeClr val="bg2">
                    <a:lumMod val="75000"/>
                  </a:schemeClr>
                </a:solidFill>
                <a:latin typeface="+mn-lt"/>
              </a:defRPr>
            </a:lvl4pPr>
            <a:lvl5pPr>
              <a:defRPr sz="1800">
                <a:solidFill>
                  <a:schemeClr val="bg2">
                    <a:lumMod val="75000"/>
                  </a:schemeClr>
                </a:solidFill>
                <a:latin typeface="+mn-lt"/>
              </a:defRPr>
            </a:lvl5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2" name="Rechteck 11"/>
          <p:cNvSpPr/>
          <p:nvPr userDrawn="1"/>
        </p:nvSpPr>
        <p:spPr>
          <a:xfrm>
            <a:off x="0" y="260648"/>
            <a:ext cx="7452320" cy="504056"/>
          </a:xfrm>
          <a:prstGeom prst="rect">
            <a:avLst/>
          </a:prstGeom>
          <a:solidFill>
            <a:srgbClr val="0093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platzhalter 19"/>
          <p:cNvSpPr>
            <a:spLocks noGrp="1"/>
          </p:cNvSpPr>
          <p:nvPr>
            <p:ph type="body" sz="quarter" idx="12"/>
          </p:nvPr>
        </p:nvSpPr>
        <p:spPr>
          <a:xfrm>
            <a:off x="323528" y="269652"/>
            <a:ext cx="7200800" cy="504825"/>
          </a:xfrm>
          <a:prstGeom prst="rect">
            <a:avLst/>
          </a:prstGeom>
        </p:spPr>
        <p:txBody>
          <a:bodyPr/>
          <a:lstStyle>
            <a:lvl1pPr marL="0" indent="0">
              <a:buNone/>
              <a:defRPr sz="2400" b="1">
                <a:solidFill>
                  <a:schemeClr val="bg1"/>
                </a:solidFill>
                <a:latin typeface="Arial Narrow" panose="020B0606020202030204" pitchFamily="34" charset="0"/>
                <a:cs typeface="Arial" pitchFamily="34" charset="0"/>
              </a:defRPr>
            </a:lvl1pPr>
          </a:lstStyle>
          <a:p>
            <a:pPr lvl="0"/>
            <a:r>
              <a:rPr lang="de-DE" dirty="0"/>
              <a:t>Textmasterformate durch Klicken bearbeiten</a:t>
            </a:r>
          </a:p>
        </p:txBody>
      </p:sp>
      <p:sp>
        <p:nvSpPr>
          <p:cNvPr id="8" name="Foliennummernplatzhalter 3">
            <a:extLst>
              <a:ext uri="{FF2B5EF4-FFF2-40B4-BE49-F238E27FC236}">
                <a16:creationId xmlns:a16="http://schemas.microsoft.com/office/drawing/2014/main" id="{1DC3AD1A-F3BC-4E28-A525-26220CBCB820}"/>
              </a:ext>
            </a:extLst>
          </p:cNvPr>
          <p:cNvSpPr>
            <a:spLocks noGrp="1"/>
          </p:cNvSpPr>
          <p:nvPr>
            <p:ph type="sldNum" sz="quarter" idx="4"/>
          </p:nvPr>
        </p:nvSpPr>
        <p:spPr>
          <a:xfrm>
            <a:off x="6732240" y="6345238"/>
            <a:ext cx="2133600" cy="365125"/>
          </a:xfrm>
          <a:prstGeom prst="rect">
            <a:avLst/>
          </a:prstGeom>
        </p:spPr>
        <p:txBody>
          <a:bodyPr vert="horz" lIns="91440" tIns="45720" rIns="91440" bIns="45720" rtlCol="0" anchor="ctr"/>
          <a:lstStyle>
            <a:lvl1pPr algn="r">
              <a:defRPr sz="1200">
                <a:solidFill>
                  <a:schemeClr val="bg2">
                    <a:lumMod val="60000"/>
                    <a:lumOff val="40000"/>
                  </a:schemeClr>
                </a:solidFill>
              </a:defRPr>
            </a:lvl1pPr>
          </a:lstStyle>
          <a:p>
            <a:fld id="{C6CE0DB8-10B0-4775-90BD-A6B179AFE012}" type="slidenum">
              <a:rPr lang="de-DE" smtClean="0"/>
              <a:pPr/>
              <a:t>‹Nr.›</a:t>
            </a:fld>
            <a:endParaRPr lang="de-DE"/>
          </a:p>
        </p:txBody>
      </p:sp>
    </p:spTree>
    <p:extLst>
      <p:ext uri="{BB962C8B-B14F-4D97-AF65-F5344CB8AC3E}">
        <p14:creationId xmlns:p14="http://schemas.microsoft.com/office/powerpoint/2010/main" val="2493691307"/>
      </p:ext>
    </p:extLst>
  </p:cSld>
  <p:clrMapOvr>
    <a:masterClrMapping/>
  </p:clrMapOvr>
  <mc:AlternateContent xmlns:mc="http://schemas.openxmlformats.org/markup-compatibility/2006" xmlns:p14="http://schemas.microsoft.com/office/powerpoint/2010/main">
    <mc:Choice Requires="p14">
      <p:transition p14:dur="0" advClick="0" advTm="15000"/>
    </mc:Choice>
    <mc:Fallback xmlns="">
      <p:transition advClick="0" advTm="15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aupt Gliederungsseite">
    <p:spTree>
      <p:nvGrpSpPr>
        <p:cNvPr id="1" name=""/>
        <p:cNvGrpSpPr/>
        <p:nvPr/>
      </p:nvGrpSpPr>
      <p:grpSpPr>
        <a:xfrm>
          <a:off x="0" y="0"/>
          <a:ext cx="0" cy="0"/>
          <a:chOff x="0" y="0"/>
          <a:chExt cx="0" cy="0"/>
        </a:xfrm>
      </p:grpSpPr>
      <p:sp>
        <p:nvSpPr>
          <p:cNvPr id="4" name="Rechteck 3"/>
          <p:cNvSpPr/>
          <p:nvPr userDrawn="1"/>
        </p:nvSpPr>
        <p:spPr>
          <a:xfrm>
            <a:off x="0" y="260648"/>
            <a:ext cx="7452320" cy="864096"/>
          </a:xfrm>
          <a:prstGeom prst="rect">
            <a:avLst/>
          </a:prstGeom>
          <a:solidFill>
            <a:srgbClr val="0093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Titel 6"/>
          <p:cNvSpPr>
            <a:spLocks noGrp="1"/>
          </p:cNvSpPr>
          <p:nvPr>
            <p:ph type="title" hasCustomPrompt="1"/>
          </p:nvPr>
        </p:nvSpPr>
        <p:spPr>
          <a:xfrm>
            <a:off x="457489" y="155238"/>
            <a:ext cx="6933456" cy="1143000"/>
          </a:xfrm>
          <a:prstGeom prst="rect">
            <a:avLst/>
          </a:prstGeom>
        </p:spPr>
        <p:txBody>
          <a:bodyPr anchor="ctr"/>
          <a:lstStyle>
            <a:lvl1pPr>
              <a:defRPr sz="2400" b="1">
                <a:latin typeface="+mn-lt"/>
                <a:cs typeface="Arial" pitchFamily="34" charset="0"/>
              </a:defRPr>
            </a:lvl1pPr>
          </a:lstStyle>
          <a:p>
            <a:r>
              <a:rPr lang="de-DE" dirty="0"/>
              <a:t>TITELMASTERFORMAT DURCH </a:t>
            </a:r>
            <a:br>
              <a:rPr lang="de-DE" dirty="0"/>
            </a:br>
            <a:r>
              <a:rPr lang="de-DE" dirty="0"/>
              <a:t>KLICKEN BEARBEITEN</a:t>
            </a:r>
          </a:p>
        </p:txBody>
      </p:sp>
      <p:sp>
        <p:nvSpPr>
          <p:cNvPr id="5" name="Textplatzhalter 10"/>
          <p:cNvSpPr>
            <a:spLocks noGrp="1"/>
          </p:cNvSpPr>
          <p:nvPr>
            <p:ph type="body" sz="quarter" idx="11"/>
          </p:nvPr>
        </p:nvSpPr>
        <p:spPr>
          <a:xfrm>
            <a:off x="468312" y="1556792"/>
            <a:ext cx="8352159" cy="4751933"/>
          </a:xfrm>
          <a:prstGeom prst="rect">
            <a:avLst/>
          </a:prstGeom>
        </p:spPr>
        <p:txBody>
          <a:bodyPr/>
          <a:lstStyle>
            <a:lvl1pPr marL="0" indent="0">
              <a:lnSpc>
                <a:spcPct val="100000"/>
              </a:lnSpc>
              <a:spcBef>
                <a:spcPts val="0"/>
              </a:spcBef>
              <a:buFont typeface="Arial" pitchFamily="34" charset="0"/>
              <a:buNone/>
              <a:defRPr sz="1800">
                <a:solidFill>
                  <a:srgbClr val="009349"/>
                </a:solidFill>
                <a:latin typeface="Arial" pitchFamily="34" charset="0"/>
                <a:cs typeface="Arial" pitchFamily="34" charset="0"/>
              </a:defRPr>
            </a:lvl1pPr>
            <a:lvl2pPr>
              <a:buFont typeface="Arial" pitchFamily="34" charset="0"/>
              <a:buChar char="•"/>
              <a:defRPr sz="1800">
                <a:solidFill>
                  <a:schemeClr val="bg2">
                    <a:lumMod val="75000"/>
                  </a:schemeClr>
                </a:solidFill>
              </a:defRPr>
            </a:lvl2pPr>
            <a:lvl3pPr>
              <a:buFont typeface="Symbol" pitchFamily="18" charset="2"/>
              <a:buChar char="-"/>
              <a:defRPr sz="1800" b="0">
                <a:solidFill>
                  <a:schemeClr val="bg2">
                    <a:lumMod val="75000"/>
                  </a:schemeClr>
                </a:solidFill>
                <a:latin typeface="+mn-lt"/>
              </a:defRPr>
            </a:lvl3pPr>
            <a:lvl4pPr>
              <a:buFont typeface="Symbol" pitchFamily="18" charset="2"/>
              <a:buChar char="-"/>
              <a:defRPr sz="1800">
                <a:solidFill>
                  <a:schemeClr val="bg2">
                    <a:lumMod val="75000"/>
                  </a:schemeClr>
                </a:solidFill>
                <a:latin typeface="+mn-lt"/>
              </a:defRPr>
            </a:lvl4pPr>
            <a:lvl5pPr>
              <a:defRPr sz="1800">
                <a:solidFill>
                  <a:schemeClr val="bg2">
                    <a:lumMod val="75000"/>
                  </a:schemeClr>
                </a:solidFill>
                <a:latin typeface="+mn-lt"/>
              </a:defRPr>
            </a:lvl5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lstStyle/>
          <a:p>
            <a:fld id="{C6CE0DB8-10B0-4775-90BD-A6B179AFE012}" type="slidenum">
              <a:rPr lang="de-DE" smtClean="0"/>
              <a:pPr/>
              <a:t>‹Nr.›</a:t>
            </a:fld>
            <a:endParaRPr lang="de-DE"/>
          </a:p>
        </p:txBody>
      </p:sp>
    </p:spTree>
    <p:extLst>
      <p:ext uri="{BB962C8B-B14F-4D97-AF65-F5344CB8AC3E}">
        <p14:creationId xmlns:p14="http://schemas.microsoft.com/office/powerpoint/2010/main" val="948183482"/>
      </p:ext>
    </p:extLst>
  </p:cSld>
  <p:clrMapOvr>
    <a:masterClrMapping/>
  </p:clrMapOvr>
  <mc:AlternateContent xmlns:mc="http://schemas.openxmlformats.org/markup-compatibility/2006" xmlns:p14="http://schemas.microsoft.com/office/powerpoint/2010/main">
    <mc:Choice Requires="p14">
      <p:transition p14:dur="0" advClick="0" advTm="15000"/>
    </mc:Choice>
    <mc:Fallback xmlns="">
      <p:transition advClick="0" advTm="15000"/>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extseite">
    <p:spTree>
      <p:nvGrpSpPr>
        <p:cNvPr id="1" name=""/>
        <p:cNvGrpSpPr/>
        <p:nvPr/>
      </p:nvGrpSpPr>
      <p:grpSpPr>
        <a:xfrm>
          <a:off x="0" y="0"/>
          <a:ext cx="0" cy="0"/>
          <a:chOff x="0" y="0"/>
          <a:chExt cx="0" cy="0"/>
        </a:xfrm>
      </p:grpSpPr>
      <p:sp>
        <p:nvSpPr>
          <p:cNvPr id="11" name="Textplatzhalter 10"/>
          <p:cNvSpPr>
            <a:spLocks noGrp="1"/>
          </p:cNvSpPr>
          <p:nvPr>
            <p:ph type="body" sz="quarter" idx="11"/>
          </p:nvPr>
        </p:nvSpPr>
        <p:spPr>
          <a:xfrm>
            <a:off x="468312" y="1124744"/>
            <a:ext cx="8424167" cy="5183981"/>
          </a:xfrm>
          <a:prstGeom prst="rect">
            <a:avLst/>
          </a:prstGeom>
        </p:spPr>
        <p:txBody>
          <a:bodyPr/>
          <a:lstStyle>
            <a:lvl1pPr marL="0" indent="0">
              <a:lnSpc>
                <a:spcPct val="100000"/>
              </a:lnSpc>
              <a:spcBef>
                <a:spcPts val="0"/>
              </a:spcBef>
              <a:buFont typeface="Arial" pitchFamily="34" charset="0"/>
              <a:buNone/>
              <a:defRPr sz="1800">
                <a:solidFill>
                  <a:srgbClr val="009349"/>
                </a:solidFill>
                <a:latin typeface="Arial" pitchFamily="34" charset="0"/>
                <a:cs typeface="Arial" pitchFamily="34" charset="0"/>
              </a:defRPr>
            </a:lvl1pPr>
            <a:lvl2pPr>
              <a:buFont typeface="Arial" pitchFamily="34" charset="0"/>
              <a:buChar char="•"/>
              <a:defRPr sz="1800">
                <a:solidFill>
                  <a:schemeClr val="bg2">
                    <a:lumMod val="75000"/>
                  </a:schemeClr>
                </a:solidFill>
              </a:defRPr>
            </a:lvl2pPr>
            <a:lvl3pPr>
              <a:buFont typeface="Symbol" pitchFamily="18" charset="2"/>
              <a:buChar char="-"/>
              <a:defRPr sz="1800" b="0">
                <a:solidFill>
                  <a:schemeClr val="bg2">
                    <a:lumMod val="75000"/>
                  </a:schemeClr>
                </a:solidFill>
                <a:latin typeface="+mn-lt"/>
              </a:defRPr>
            </a:lvl3pPr>
            <a:lvl4pPr>
              <a:buFont typeface="Symbol" pitchFamily="18" charset="2"/>
              <a:buChar char="-"/>
              <a:defRPr sz="1800">
                <a:solidFill>
                  <a:schemeClr val="bg2">
                    <a:lumMod val="75000"/>
                  </a:schemeClr>
                </a:solidFill>
                <a:latin typeface="+mn-lt"/>
              </a:defRPr>
            </a:lvl4pPr>
            <a:lvl5pPr>
              <a:defRPr sz="1800">
                <a:solidFill>
                  <a:schemeClr val="bg2">
                    <a:lumMod val="75000"/>
                  </a:schemeClr>
                </a:solidFill>
                <a:latin typeface="+mn-lt"/>
              </a:defRPr>
            </a:lvl5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2" name="Rechteck 11"/>
          <p:cNvSpPr/>
          <p:nvPr userDrawn="1"/>
        </p:nvSpPr>
        <p:spPr>
          <a:xfrm>
            <a:off x="0" y="260648"/>
            <a:ext cx="7452320" cy="504056"/>
          </a:xfrm>
          <a:prstGeom prst="rect">
            <a:avLst/>
          </a:prstGeom>
          <a:solidFill>
            <a:srgbClr val="0093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platzhalter 19"/>
          <p:cNvSpPr>
            <a:spLocks noGrp="1"/>
          </p:cNvSpPr>
          <p:nvPr>
            <p:ph type="body" sz="quarter" idx="12"/>
          </p:nvPr>
        </p:nvSpPr>
        <p:spPr>
          <a:xfrm>
            <a:off x="251520" y="263071"/>
            <a:ext cx="7200800" cy="504825"/>
          </a:xfrm>
          <a:prstGeom prst="rect">
            <a:avLst/>
          </a:prstGeom>
        </p:spPr>
        <p:txBody>
          <a:bodyPr/>
          <a:lstStyle>
            <a:lvl1pPr>
              <a:defRPr sz="2400" b="1">
                <a:solidFill>
                  <a:schemeClr val="bg1"/>
                </a:solidFill>
                <a:latin typeface="Arial" pitchFamily="34" charset="0"/>
                <a:cs typeface="Arial" pitchFamily="34" charset="0"/>
              </a:defRPr>
            </a:lvl1pPr>
          </a:lstStyle>
          <a:p>
            <a:pPr lvl="0"/>
            <a:r>
              <a:rPr lang="de-DE" dirty="0"/>
              <a:t>Textmasterformate durch Klicken bearbeiten</a:t>
            </a:r>
          </a:p>
        </p:txBody>
      </p:sp>
      <p:sp>
        <p:nvSpPr>
          <p:cNvPr id="13" name="Foliennummernplatzhalter 3"/>
          <p:cNvSpPr txBox="1">
            <a:spLocks/>
          </p:cNvSpPr>
          <p:nvPr userDrawn="1"/>
        </p:nvSpPr>
        <p:spPr>
          <a:xfrm>
            <a:off x="6902896" y="6453336"/>
            <a:ext cx="2133600" cy="365125"/>
          </a:xfrm>
          <a:prstGeom prst="rect">
            <a:avLst/>
          </a:prstGeom>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tabLst/>
              <a:defRPr/>
            </a:pPr>
            <a:fld id="{C6CE0DB8-10B0-4775-90BD-A6B179AFE012}" type="slidenum">
              <a:rPr kumimoji="0" lang="de-DE" sz="1200" b="0" i="0" u="none" strike="noStrike" kern="1200" cap="none" spc="0" normalizeH="0" baseline="0" noProof="0" smtClean="0">
                <a:ln>
                  <a:noFill/>
                </a:ln>
                <a:solidFill>
                  <a:schemeClr val="bg2">
                    <a:lumMod val="60000"/>
                    <a:lumOff val="40000"/>
                  </a:schemeClr>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‹Nr.›</a:t>
            </a:fld>
            <a:endParaRPr kumimoji="0" lang="de-DE" sz="1200" b="0" i="0" u="none" strike="noStrike" kern="1200" cap="none" spc="0" normalizeH="0" baseline="0" noProof="0" dirty="0">
              <a:ln>
                <a:noFill/>
              </a:ln>
              <a:solidFill>
                <a:schemeClr val="bg2">
                  <a:lumMod val="60000"/>
                  <a:lumOff val="40000"/>
                </a:schemeClr>
              </a:solidFill>
              <a:effectLst/>
              <a:uLnTx/>
              <a:uFillTx/>
              <a:latin typeface="Arial" charset="0"/>
              <a:ea typeface="+mn-ea"/>
              <a:cs typeface="Arial" charset="0"/>
            </a:endParaRPr>
          </a:p>
        </p:txBody>
      </p:sp>
      <p:sp>
        <p:nvSpPr>
          <p:cNvPr id="2" name="Footer Placeholder 1">
            <a:extLst>
              <a:ext uri="{FF2B5EF4-FFF2-40B4-BE49-F238E27FC236}">
                <a16:creationId xmlns:a16="http://schemas.microsoft.com/office/drawing/2014/main" id="{5101BAC9-0A87-40DE-B3A9-0555F75AA529}"/>
              </a:ext>
            </a:extLst>
          </p:cNvPr>
          <p:cNvSpPr>
            <a:spLocks noGrp="1"/>
          </p:cNvSpPr>
          <p:nvPr>
            <p:ph type="ftr" sz="quarter" idx="13"/>
          </p:nvPr>
        </p:nvSpPr>
        <p:spPr/>
        <p:txBody>
          <a:bodyPr/>
          <a:lstStyle/>
          <a:p>
            <a:r>
              <a:rPr lang="cs-CZ"/>
              <a:t>Primas CONSULTING 2019</a:t>
            </a:r>
            <a:endParaRPr lang="de-DE" dirty="0"/>
          </a:p>
        </p:txBody>
      </p:sp>
      <p:sp>
        <p:nvSpPr>
          <p:cNvPr id="3" name="Slide Number Placeholder 2">
            <a:extLst>
              <a:ext uri="{FF2B5EF4-FFF2-40B4-BE49-F238E27FC236}">
                <a16:creationId xmlns:a16="http://schemas.microsoft.com/office/drawing/2014/main" id="{424818C5-0A54-4CB6-8749-215D8CAC7297}"/>
              </a:ext>
            </a:extLst>
          </p:cNvPr>
          <p:cNvSpPr>
            <a:spLocks noGrp="1"/>
          </p:cNvSpPr>
          <p:nvPr>
            <p:ph type="sldNum" sz="quarter" idx="14"/>
          </p:nvPr>
        </p:nvSpPr>
        <p:spPr/>
        <p:txBody>
          <a:bodyPr/>
          <a:lstStyle/>
          <a:p>
            <a:fld id="{C6CE0DB8-10B0-4775-90BD-A6B179AFE012}" type="slidenum">
              <a:rPr lang="de-DE" smtClean="0"/>
              <a:pPr/>
              <a:t>‹Nr.›</a:t>
            </a:fld>
            <a:endParaRPr lang="de-DE"/>
          </a:p>
        </p:txBody>
      </p:sp>
    </p:spTree>
    <p:extLst>
      <p:ext uri="{BB962C8B-B14F-4D97-AF65-F5344CB8AC3E}">
        <p14:creationId xmlns:p14="http://schemas.microsoft.com/office/powerpoint/2010/main" val="3731273498"/>
      </p:ext>
    </p:extLst>
  </p:cSld>
  <p:clrMapOvr>
    <a:masterClrMapping/>
  </p:clrMapOvr>
  <mc:AlternateContent xmlns:mc="http://schemas.openxmlformats.org/markup-compatibility/2006" xmlns:p14="http://schemas.microsoft.com/office/powerpoint/2010/main">
    <mc:Choice Requires="p14">
      <p:transition p14:dur="0" advClick="0" advTm="15000"/>
    </mc:Choice>
    <mc:Fallback xmlns="">
      <p:transition advClick="0" advTm="15000"/>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Haupt Gliederungsseite">
    <p:spTree>
      <p:nvGrpSpPr>
        <p:cNvPr id="1" name=""/>
        <p:cNvGrpSpPr/>
        <p:nvPr/>
      </p:nvGrpSpPr>
      <p:grpSpPr>
        <a:xfrm>
          <a:off x="0" y="0"/>
          <a:ext cx="0" cy="0"/>
          <a:chOff x="0" y="0"/>
          <a:chExt cx="0" cy="0"/>
        </a:xfrm>
      </p:grpSpPr>
      <p:sp>
        <p:nvSpPr>
          <p:cNvPr id="4" name="Rechteck 3"/>
          <p:cNvSpPr/>
          <p:nvPr userDrawn="1"/>
        </p:nvSpPr>
        <p:spPr>
          <a:xfrm>
            <a:off x="0" y="260648"/>
            <a:ext cx="7452320" cy="864096"/>
          </a:xfrm>
          <a:prstGeom prst="rect">
            <a:avLst/>
          </a:prstGeom>
          <a:solidFill>
            <a:srgbClr val="0093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Titel 6"/>
          <p:cNvSpPr>
            <a:spLocks noGrp="1"/>
          </p:cNvSpPr>
          <p:nvPr>
            <p:ph type="title" hasCustomPrompt="1"/>
          </p:nvPr>
        </p:nvSpPr>
        <p:spPr>
          <a:xfrm>
            <a:off x="457489" y="155238"/>
            <a:ext cx="6933456" cy="1143000"/>
          </a:xfrm>
          <a:prstGeom prst="rect">
            <a:avLst/>
          </a:prstGeom>
        </p:spPr>
        <p:txBody>
          <a:bodyPr anchor="ctr"/>
          <a:lstStyle>
            <a:lvl1pPr>
              <a:defRPr b="1">
                <a:latin typeface="Arial" pitchFamily="34" charset="0"/>
                <a:cs typeface="Arial" pitchFamily="34" charset="0"/>
              </a:defRPr>
            </a:lvl1pPr>
          </a:lstStyle>
          <a:p>
            <a:r>
              <a:rPr lang="de-DE" dirty="0"/>
              <a:t>TITELMASTERFORMAT DURCH </a:t>
            </a:r>
            <a:br>
              <a:rPr lang="de-DE" dirty="0"/>
            </a:br>
            <a:r>
              <a:rPr lang="de-DE" dirty="0"/>
              <a:t>KLICKEN BEARBEITEN</a:t>
            </a:r>
          </a:p>
        </p:txBody>
      </p:sp>
      <p:sp>
        <p:nvSpPr>
          <p:cNvPr id="5" name="Textplatzhalter 10"/>
          <p:cNvSpPr>
            <a:spLocks noGrp="1"/>
          </p:cNvSpPr>
          <p:nvPr>
            <p:ph type="body" sz="quarter" idx="11"/>
          </p:nvPr>
        </p:nvSpPr>
        <p:spPr>
          <a:xfrm>
            <a:off x="468312" y="1556792"/>
            <a:ext cx="8352159" cy="4751933"/>
          </a:xfrm>
          <a:prstGeom prst="rect">
            <a:avLst/>
          </a:prstGeom>
        </p:spPr>
        <p:txBody>
          <a:bodyPr/>
          <a:lstStyle>
            <a:lvl1pPr marL="0" indent="0">
              <a:lnSpc>
                <a:spcPct val="100000"/>
              </a:lnSpc>
              <a:spcBef>
                <a:spcPts val="0"/>
              </a:spcBef>
              <a:buFont typeface="Arial" pitchFamily="34" charset="0"/>
              <a:buNone/>
              <a:defRPr sz="1800">
                <a:solidFill>
                  <a:srgbClr val="009349"/>
                </a:solidFill>
                <a:latin typeface="Arial" pitchFamily="34" charset="0"/>
                <a:cs typeface="Arial" pitchFamily="34" charset="0"/>
              </a:defRPr>
            </a:lvl1pPr>
            <a:lvl2pPr>
              <a:buFont typeface="Arial" pitchFamily="34" charset="0"/>
              <a:buChar char="•"/>
              <a:defRPr sz="1800">
                <a:solidFill>
                  <a:schemeClr val="bg2">
                    <a:lumMod val="75000"/>
                  </a:schemeClr>
                </a:solidFill>
              </a:defRPr>
            </a:lvl2pPr>
            <a:lvl3pPr>
              <a:buFont typeface="Symbol" pitchFamily="18" charset="2"/>
              <a:buChar char="-"/>
              <a:defRPr sz="1800" b="0">
                <a:solidFill>
                  <a:schemeClr val="bg2">
                    <a:lumMod val="75000"/>
                  </a:schemeClr>
                </a:solidFill>
                <a:latin typeface="+mn-lt"/>
              </a:defRPr>
            </a:lvl3pPr>
            <a:lvl4pPr>
              <a:buFont typeface="Symbol" pitchFamily="18" charset="2"/>
              <a:buChar char="-"/>
              <a:defRPr sz="1800">
                <a:solidFill>
                  <a:schemeClr val="bg2">
                    <a:lumMod val="75000"/>
                  </a:schemeClr>
                </a:solidFill>
                <a:latin typeface="+mn-lt"/>
              </a:defRPr>
            </a:lvl4pPr>
            <a:lvl5pPr>
              <a:defRPr sz="1800">
                <a:solidFill>
                  <a:schemeClr val="bg2">
                    <a:lumMod val="75000"/>
                  </a:schemeClr>
                </a:solidFill>
                <a:latin typeface="+mn-lt"/>
              </a:defRPr>
            </a:lvl5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lstStyle/>
          <a:p>
            <a:fld id="{C6CE0DB8-10B0-4775-90BD-A6B179AFE012}" type="slidenum">
              <a:rPr lang="de-DE" smtClean="0"/>
              <a:pPr/>
              <a:t>‹Nr.›</a:t>
            </a:fld>
            <a:endParaRPr lang="de-DE"/>
          </a:p>
        </p:txBody>
      </p:sp>
      <p:sp>
        <p:nvSpPr>
          <p:cNvPr id="2" name="Footer Placeholder 1">
            <a:extLst>
              <a:ext uri="{FF2B5EF4-FFF2-40B4-BE49-F238E27FC236}">
                <a16:creationId xmlns:a16="http://schemas.microsoft.com/office/drawing/2014/main" id="{2DE785E7-D414-483F-AF62-2E95053CBAE2}"/>
              </a:ext>
            </a:extLst>
          </p:cNvPr>
          <p:cNvSpPr>
            <a:spLocks noGrp="1"/>
          </p:cNvSpPr>
          <p:nvPr>
            <p:ph type="ftr" sz="quarter" idx="13"/>
          </p:nvPr>
        </p:nvSpPr>
        <p:spPr/>
        <p:txBody>
          <a:bodyPr/>
          <a:lstStyle/>
          <a:p>
            <a:r>
              <a:rPr lang="cs-CZ"/>
              <a:t>Primas CONSULTING 2019</a:t>
            </a:r>
            <a:endParaRPr lang="de-DE" dirty="0"/>
          </a:p>
        </p:txBody>
      </p:sp>
    </p:spTree>
    <p:extLst>
      <p:ext uri="{BB962C8B-B14F-4D97-AF65-F5344CB8AC3E}">
        <p14:creationId xmlns:p14="http://schemas.microsoft.com/office/powerpoint/2010/main" val="309249925"/>
      </p:ext>
    </p:extLst>
  </p:cSld>
  <p:clrMapOvr>
    <a:masterClrMapping/>
  </p:clrMapOvr>
  <mc:AlternateContent xmlns:mc="http://schemas.openxmlformats.org/markup-compatibility/2006" xmlns:p14="http://schemas.microsoft.com/office/powerpoint/2010/main">
    <mc:Choice Requires="p14">
      <p:transition p14:dur="0" advClick="0" advTm="15000"/>
    </mc:Choice>
    <mc:Fallback xmlns="">
      <p:transition advClick="0" advTm="15000"/>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Titel + Leer">
    <p:spTree>
      <p:nvGrpSpPr>
        <p:cNvPr id="1" name=""/>
        <p:cNvGrpSpPr/>
        <p:nvPr/>
      </p:nvGrpSpPr>
      <p:grpSpPr>
        <a:xfrm>
          <a:off x="0" y="0"/>
          <a:ext cx="0" cy="0"/>
          <a:chOff x="0" y="0"/>
          <a:chExt cx="0" cy="0"/>
        </a:xfrm>
      </p:grpSpPr>
      <p:sp>
        <p:nvSpPr>
          <p:cNvPr id="8" name="Rechteck 7"/>
          <p:cNvSpPr/>
          <p:nvPr userDrawn="1"/>
        </p:nvSpPr>
        <p:spPr>
          <a:xfrm>
            <a:off x="0" y="260648"/>
            <a:ext cx="7452320" cy="504056"/>
          </a:xfrm>
          <a:prstGeom prst="rect">
            <a:avLst/>
          </a:prstGeom>
          <a:solidFill>
            <a:srgbClr val="0093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Textplatzhalter 19"/>
          <p:cNvSpPr>
            <a:spLocks noGrp="1"/>
          </p:cNvSpPr>
          <p:nvPr>
            <p:ph type="body" sz="quarter" idx="10"/>
          </p:nvPr>
        </p:nvSpPr>
        <p:spPr>
          <a:xfrm>
            <a:off x="251520" y="263071"/>
            <a:ext cx="7200800" cy="504825"/>
          </a:xfrm>
          <a:prstGeom prst="rect">
            <a:avLst/>
          </a:prstGeom>
        </p:spPr>
        <p:txBody>
          <a:bodyPr/>
          <a:lstStyle>
            <a:lvl1pPr>
              <a:defRPr sz="2400" b="1">
                <a:solidFill>
                  <a:schemeClr val="bg1"/>
                </a:solidFill>
                <a:latin typeface="Arial" pitchFamily="34" charset="0"/>
                <a:cs typeface="Arial" pitchFamily="34" charset="0"/>
              </a:defRPr>
            </a:lvl1pPr>
          </a:lstStyle>
          <a:p>
            <a:pPr lvl="0"/>
            <a:r>
              <a:rPr lang="de-DE" dirty="0"/>
              <a:t>Textmasterformate durch Klicken bearbeiten</a:t>
            </a:r>
          </a:p>
        </p:txBody>
      </p:sp>
      <p:sp>
        <p:nvSpPr>
          <p:cNvPr id="4" name="Foliennummernplatzhalter 3"/>
          <p:cNvSpPr>
            <a:spLocks noGrp="1"/>
          </p:cNvSpPr>
          <p:nvPr>
            <p:ph type="sldNum" sz="quarter" idx="11"/>
          </p:nvPr>
        </p:nvSpPr>
        <p:spPr/>
        <p:txBody>
          <a:bodyPr/>
          <a:lstStyle/>
          <a:p>
            <a:fld id="{C6CE0DB8-10B0-4775-90BD-A6B179AFE012}" type="slidenum">
              <a:rPr lang="de-DE" smtClean="0"/>
              <a:pPr/>
              <a:t>‹Nr.›</a:t>
            </a:fld>
            <a:endParaRPr lang="de-DE"/>
          </a:p>
        </p:txBody>
      </p:sp>
      <p:sp>
        <p:nvSpPr>
          <p:cNvPr id="2" name="Footer Placeholder 1">
            <a:extLst>
              <a:ext uri="{FF2B5EF4-FFF2-40B4-BE49-F238E27FC236}">
                <a16:creationId xmlns:a16="http://schemas.microsoft.com/office/drawing/2014/main" id="{AD36644B-ED36-4DDF-939D-1ACCAD7DEF49}"/>
              </a:ext>
            </a:extLst>
          </p:cNvPr>
          <p:cNvSpPr>
            <a:spLocks noGrp="1"/>
          </p:cNvSpPr>
          <p:nvPr>
            <p:ph type="ftr" sz="quarter" idx="12"/>
          </p:nvPr>
        </p:nvSpPr>
        <p:spPr/>
        <p:txBody>
          <a:bodyPr/>
          <a:lstStyle/>
          <a:p>
            <a:r>
              <a:rPr lang="cs-CZ"/>
              <a:t>Primas CONSULTING 2019</a:t>
            </a:r>
            <a:endParaRPr lang="de-DE" dirty="0"/>
          </a:p>
        </p:txBody>
      </p:sp>
    </p:spTree>
    <p:extLst>
      <p:ext uri="{BB962C8B-B14F-4D97-AF65-F5344CB8AC3E}">
        <p14:creationId xmlns:p14="http://schemas.microsoft.com/office/powerpoint/2010/main" val="2677873474"/>
      </p:ext>
    </p:extLst>
  </p:cSld>
  <p:clrMapOvr>
    <a:masterClrMapping/>
  </p:clrMapOvr>
  <mc:AlternateContent xmlns:mc="http://schemas.openxmlformats.org/markup-compatibility/2006" xmlns:p14="http://schemas.microsoft.com/office/powerpoint/2010/main">
    <mc:Choice Requires="p14">
      <p:transition p14:dur="0" advClick="0" advTm="15000"/>
    </mc:Choice>
    <mc:Fallback xmlns="">
      <p:transition advClick="0" advTm="15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el + Leer">
    <p:spTree>
      <p:nvGrpSpPr>
        <p:cNvPr id="1" name=""/>
        <p:cNvGrpSpPr/>
        <p:nvPr/>
      </p:nvGrpSpPr>
      <p:grpSpPr>
        <a:xfrm>
          <a:off x="0" y="0"/>
          <a:ext cx="0" cy="0"/>
          <a:chOff x="0" y="0"/>
          <a:chExt cx="0" cy="0"/>
        </a:xfrm>
      </p:grpSpPr>
      <p:sp>
        <p:nvSpPr>
          <p:cNvPr id="8" name="Rechteck 7"/>
          <p:cNvSpPr/>
          <p:nvPr userDrawn="1"/>
        </p:nvSpPr>
        <p:spPr>
          <a:xfrm>
            <a:off x="0" y="260648"/>
            <a:ext cx="7452320" cy="504056"/>
          </a:xfrm>
          <a:prstGeom prst="rect">
            <a:avLst/>
          </a:prstGeom>
          <a:solidFill>
            <a:srgbClr val="0093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Textplatzhalter 19"/>
          <p:cNvSpPr>
            <a:spLocks noGrp="1"/>
          </p:cNvSpPr>
          <p:nvPr>
            <p:ph type="body" sz="quarter" idx="10"/>
          </p:nvPr>
        </p:nvSpPr>
        <p:spPr>
          <a:xfrm>
            <a:off x="251520" y="263071"/>
            <a:ext cx="7200800" cy="504825"/>
          </a:xfrm>
          <a:prstGeom prst="rect">
            <a:avLst/>
          </a:prstGeom>
        </p:spPr>
        <p:txBody>
          <a:bodyPr/>
          <a:lstStyle>
            <a:lvl1pPr marL="0" indent="0">
              <a:buNone/>
              <a:defRPr sz="2400" b="1">
                <a:solidFill>
                  <a:schemeClr val="bg1"/>
                </a:solidFill>
                <a:latin typeface="+mn-lt"/>
                <a:cs typeface="Arial" pitchFamily="34" charset="0"/>
              </a:defRPr>
            </a:lvl1pPr>
          </a:lstStyle>
          <a:p>
            <a:pPr lvl="0"/>
            <a:r>
              <a:rPr lang="de-DE" dirty="0"/>
              <a:t>Textmasterformate durch Klicken bearbeiten</a:t>
            </a:r>
          </a:p>
        </p:txBody>
      </p:sp>
      <p:sp>
        <p:nvSpPr>
          <p:cNvPr id="4" name="Foliennummernplatzhalter 3"/>
          <p:cNvSpPr>
            <a:spLocks noGrp="1"/>
          </p:cNvSpPr>
          <p:nvPr>
            <p:ph type="sldNum" sz="quarter" idx="11"/>
          </p:nvPr>
        </p:nvSpPr>
        <p:spPr/>
        <p:txBody>
          <a:bodyPr/>
          <a:lstStyle/>
          <a:p>
            <a:fld id="{C6CE0DB8-10B0-4775-90BD-A6B179AFE012}" type="slidenum">
              <a:rPr lang="de-DE" smtClean="0"/>
              <a:pPr/>
              <a:t>‹Nr.›</a:t>
            </a:fld>
            <a:endParaRPr lang="de-DE"/>
          </a:p>
        </p:txBody>
      </p:sp>
    </p:spTree>
    <p:extLst>
      <p:ext uri="{BB962C8B-B14F-4D97-AF65-F5344CB8AC3E}">
        <p14:creationId xmlns:p14="http://schemas.microsoft.com/office/powerpoint/2010/main" val="4139055968"/>
      </p:ext>
    </p:extLst>
  </p:cSld>
  <p:clrMapOvr>
    <a:masterClrMapping/>
  </p:clrMapOvr>
  <mc:AlternateContent xmlns:mc="http://schemas.openxmlformats.org/markup-compatibility/2006" xmlns:p14="http://schemas.microsoft.com/office/powerpoint/2010/main">
    <mc:Choice Requires="p14">
      <p:transition p14:dur="0" advClick="0" advTm="15000"/>
    </mc:Choice>
    <mc:Fallback xmlns="">
      <p:transition advClick="0" advTm="15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seite">
    <p:spTree>
      <p:nvGrpSpPr>
        <p:cNvPr id="1" name=""/>
        <p:cNvGrpSpPr/>
        <p:nvPr/>
      </p:nvGrpSpPr>
      <p:grpSpPr>
        <a:xfrm>
          <a:off x="0" y="0"/>
          <a:ext cx="0" cy="0"/>
          <a:chOff x="0" y="0"/>
          <a:chExt cx="0" cy="0"/>
        </a:xfrm>
      </p:grpSpPr>
      <p:sp>
        <p:nvSpPr>
          <p:cNvPr id="11" name="Textplatzhalter 10"/>
          <p:cNvSpPr>
            <a:spLocks noGrp="1"/>
          </p:cNvSpPr>
          <p:nvPr>
            <p:ph type="body" sz="quarter" idx="11"/>
          </p:nvPr>
        </p:nvSpPr>
        <p:spPr>
          <a:xfrm>
            <a:off x="359916" y="1124744"/>
            <a:ext cx="8424167" cy="5183981"/>
          </a:xfrm>
          <a:prstGeom prst="rect">
            <a:avLst/>
          </a:prstGeom>
        </p:spPr>
        <p:txBody>
          <a:bodyPr/>
          <a:lstStyle>
            <a:lvl1pPr marL="0" indent="0">
              <a:lnSpc>
                <a:spcPct val="100000"/>
              </a:lnSpc>
              <a:spcBef>
                <a:spcPts val="0"/>
              </a:spcBef>
              <a:buFont typeface="Arial" pitchFamily="34" charset="0"/>
              <a:buNone/>
              <a:defRPr sz="1800">
                <a:solidFill>
                  <a:srgbClr val="009349"/>
                </a:solidFill>
                <a:latin typeface="Arial" pitchFamily="34" charset="0"/>
                <a:cs typeface="Arial" pitchFamily="34" charset="0"/>
              </a:defRPr>
            </a:lvl1pPr>
            <a:lvl2pPr>
              <a:buFont typeface="Arial" pitchFamily="34" charset="0"/>
              <a:buChar char="•"/>
              <a:defRPr sz="1800">
                <a:solidFill>
                  <a:schemeClr val="bg2">
                    <a:lumMod val="75000"/>
                  </a:schemeClr>
                </a:solidFill>
              </a:defRPr>
            </a:lvl2pPr>
            <a:lvl3pPr>
              <a:buFont typeface="Symbol" pitchFamily="18" charset="2"/>
              <a:buChar char="-"/>
              <a:defRPr sz="1800" b="0">
                <a:solidFill>
                  <a:schemeClr val="bg2">
                    <a:lumMod val="75000"/>
                  </a:schemeClr>
                </a:solidFill>
                <a:latin typeface="+mn-lt"/>
              </a:defRPr>
            </a:lvl3pPr>
            <a:lvl4pPr>
              <a:buFont typeface="Symbol" pitchFamily="18" charset="2"/>
              <a:buChar char="-"/>
              <a:defRPr sz="1800">
                <a:solidFill>
                  <a:schemeClr val="bg2">
                    <a:lumMod val="75000"/>
                  </a:schemeClr>
                </a:solidFill>
                <a:latin typeface="+mn-lt"/>
              </a:defRPr>
            </a:lvl4pPr>
            <a:lvl5pPr>
              <a:defRPr sz="1800">
                <a:solidFill>
                  <a:schemeClr val="bg2">
                    <a:lumMod val="75000"/>
                  </a:schemeClr>
                </a:solidFill>
                <a:latin typeface="+mn-lt"/>
              </a:defRPr>
            </a:lvl5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2" name="Rechteck 11"/>
          <p:cNvSpPr/>
          <p:nvPr userDrawn="1"/>
        </p:nvSpPr>
        <p:spPr>
          <a:xfrm>
            <a:off x="0" y="260648"/>
            <a:ext cx="7452320" cy="504056"/>
          </a:xfrm>
          <a:prstGeom prst="rect">
            <a:avLst/>
          </a:prstGeom>
          <a:solidFill>
            <a:srgbClr val="0093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platzhalter 19"/>
          <p:cNvSpPr>
            <a:spLocks noGrp="1"/>
          </p:cNvSpPr>
          <p:nvPr>
            <p:ph type="body" sz="quarter" idx="12"/>
          </p:nvPr>
        </p:nvSpPr>
        <p:spPr>
          <a:xfrm>
            <a:off x="323528" y="260648"/>
            <a:ext cx="7200800" cy="504825"/>
          </a:xfrm>
          <a:prstGeom prst="rect">
            <a:avLst/>
          </a:prstGeom>
        </p:spPr>
        <p:txBody>
          <a:bodyPr/>
          <a:lstStyle>
            <a:lvl1pPr marL="0" indent="0">
              <a:buNone/>
              <a:defRPr sz="2400" b="1">
                <a:solidFill>
                  <a:schemeClr val="bg1"/>
                </a:solidFill>
                <a:latin typeface="+mn-lt"/>
                <a:cs typeface="Arial" pitchFamily="34" charset="0"/>
              </a:defRPr>
            </a:lvl1pPr>
          </a:lstStyle>
          <a:p>
            <a:pPr lvl="0"/>
            <a:r>
              <a:rPr lang="de-DE" dirty="0"/>
              <a:t>Textmasterformate durch Klicken bearbeiten</a:t>
            </a:r>
          </a:p>
        </p:txBody>
      </p:sp>
      <p:sp>
        <p:nvSpPr>
          <p:cNvPr id="13" name="Foliennummernplatzhalter 3"/>
          <p:cNvSpPr txBox="1">
            <a:spLocks/>
          </p:cNvSpPr>
          <p:nvPr userDrawn="1"/>
        </p:nvSpPr>
        <p:spPr>
          <a:xfrm>
            <a:off x="6902896" y="6453336"/>
            <a:ext cx="2133600" cy="365125"/>
          </a:xfrm>
          <a:prstGeom prst="rect">
            <a:avLst/>
          </a:prstGeom>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tabLst/>
              <a:defRPr/>
            </a:pPr>
            <a:fld id="{C6CE0DB8-10B0-4775-90BD-A6B179AFE012}" type="slidenum">
              <a:rPr kumimoji="0" lang="de-DE" sz="1200" b="0" i="0" u="none" strike="noStrike" kern="1200" cap="none" spc="0" normalizeH="0" baseline="0" noProof="0" smtClean="0">
                <a:ln>
                  <a:noFill/>
                </a:ln>
                <a:solidFill>
                  <a:schemeClr val="bg2">
                    <a:lumMod val="60000"/>
                    <a:lumOff val="40000"/>
                  </a:schemeClr>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‹Nr.›</a:t>
            </a:fld>
            <a:endParaRPr kumimoji="0" lang="de-DE" sz="1200" b="0" i="0" u="none" strike="noStrike" kern="1200" cap="none" spc="0" normalizeH="0" baseline="0" noProof="0" dirty="0">
              <a:ln>
                <a:noFill/>
              </a:ln>
              <a:solidFill>
                <a:schemeClr val="bg2">
                  <a:lumMod val="60000"/>
                  <a:lumOff val="40000"/>
                </a:schemeClr>
              </a:solidFill>
              <a:effectLst/>
              <a:uLnTx/>
              <a:uFillTx/>
              <a:latin typeface="Arial" charset="0"/>
              <a:ea typeface="+mn-ea"/>
              <a:cs typeface="Arial" charset="0"/>
            </a:endParaRPr>
          </a:p>
        </p:txBody>
      </p:sp>
    </p:spTree>
    <p:extLst>
      <p:ext uri="{BB962C8B-B14F-4D97-AF65-F5344CB8AC3E}">
        <p14:creationId xmlns:p14="http://schemas.microsoft.com/office/powerpoint/2010/main" val="3903593208"/>
      </p:ext>
    </p:extLst>
  </p:cSld>
  <p:clrMapOvr>
    <a:masterClrMapping/>
  </p:clrMapOvr>
  <mc:AlternateContent xmlns:mc="http://schemas.openxmlformats.org/markup-compatibility/2006" xmlns:p14="http://schemas.microsoft.com/office/powerpoint/2010/main">
    <mc:Choice Requires="p14">
      <p:transition p14:dur="0" advClick="0" advTm="15000"/>
    </mc:Choice>
    <mc:Fallback xmlns="">
      <p:transition advClick="0" advTm="15000"/>
    </mc:Fallback>
  </mc:AlternateContent>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extseite">
    <p:spTree>
      <p:nvGrpSpPr>
        <p:cNvPr id="1" name=""/>
        <p:cNvGrpSpPr/>
        <p:nvPr/>
      </p:nvGrpSpPr>
      <p:grpSpPr>
        <a:xfrm>
          <a:off x="0" y="0"/>
          <a:ext cx="0" cy="0"/>
          <a:chOff x="0" y="0"/>
          <a:chExt cx="0" cy="0"/>
        </a:xfrm>
      </p:grpSpPr>
      <p:sp>
        <p:nvSpPr>
          <p:cNvPr id="11" name="Textplatzhalter 10"/>
          <p:cNvSpPr>
            <a:spLocks noGrp="1"/>
          </p:cNvSpPr>
          <p:nvPr>
            <p:ph type="body" sz="quarter" idx="11"/>
          </p:nvPr>
        </p:nvSpPr>
        <p:spPr>
          <a:xfrm>
            <a:off x="359916" y="1124744"/>
            <a:ext cx="8424167" cy="5183981"/>
          </a:xfrm>
          <a:prstGeom prst="rect">
            <a:avLst/>
          </a:prstGeom>
        </p:spPr>
        <p:txBody>
          <a:bodyPr/>
          <a:lstStyle>
            <a:lvl1pPr marL="0" indent="0">
              <a:lnSpc>
                <a:spcPct val="100000"/>
              </a:lnSpc>
              <a:spcBef>
                <a:spcPts val="0"/>
              </a:spcBef>
              <a:buFont typeface="Arial" pitchFamily="34" charset="0"/>
              <a:buNone/>
              <a:defRPr sz="1800">
                <a:solidFill>
                  <a:srgbClr val="009349"/>
                </a:solidFill>
                <a:latin typeface="Arial" pitchFamily="34" charset="0"/>
                <a:cs typeface="Arial" pitchFamily="34" charset="0"/>
              </a:defRPr>
            </a:lvl1pPr>
            <a:lvl2pPr>
              <a:buFont typeface="Arial" pitchFamily="34" charset="0"/>
              <a:buChar char="•"/>
              <a:defRPr sz="1800">
                <a:solidFill>
                  <a:schemeClr val="bg2">
                    <a:lumMod val="75000"/>
                  </a:schemeClr>
                </a:solidFill>
              </a:defRPr>
            </a:lvl2pPr>
            <a:lvl3pPr>
              <a:buFont typeface="Symbol" pitchFamily="18" charset="2"/>
              <a:buChar char="-"/>
              <a:defRPr sz="1800" b="0">
                <a:solidFill>
                  <a:schemeClr val="bg2">
                    <a:lumMod val="75000"/>
                  </a:schemeClr>
                </a:solidFill>
                <a:latin typeface="+mn-lt"/>
              </a:defRPr>
            </a:lvl3pPr>
            <a:lvl4pPr>
              <a:buFont typeface="Symbol" pitchFamily="18" charset="2"/>
              <a:buChar char="-"/>
              <a:defRPr sz="1800">
                <a:solidFill>
                  <a:schemeClr val="bg2">
                    <a:lumMod val="75000"/>
                  </a:schemeClr>
                </a:solidFill>
                <a:latin typeface="+mn-lt"/>
              </a:defRPr>
            </a:lvl4pPr>
            <a:lvl5pPr>
              <a:defRPr sz="1800">
                <a:solidFill>
                  <a:schemeClr val="bg2">
                    <a:lumMod val="75000"/>
                  </a:schemeClr>
                </a:solidFill>
                <a:latin typeface="+mn-lt"/>
              </a:defRPr>
            </a:lvl5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2" name="Rechteck 11"/>
          <p:cNvSpPr/>
          <p:nvPr userDrawn="1"/>
        </p:nvSpPr>
        <p:spPr>
          <a:xfrm>
            <a:off x="0" y="260648"/>
            <a:ext cx="7452320" cy="504056"/>
          </a:xfrm>
          <a:prstGeom prst="rect">
            <a:avLst/>
          </a:prstGeom>
          <a:solidFill>
            <a:srgbClr val="0093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platzhalter 19"/>
          <p:cNvSpPr>
            <a:spLocks noGrp="1"/>
          </p:cNvSpPr>
          <p:nvPr>
            <p:ph type="body" sz="quarter" idx="12"/>
          </p:nvPr>
        </p:nvSpPr>
        <p:spPr>
          <a:xfrm>
            <a:off x="323528" y="260648"/>
            <a:ext cx="7200800" cy="504825"/>
          </a:xfrm>
          <a:prstGeom prst="rect">
            <a:avLst/>
          </a:prstGeom>
        </p:spPr>
        <p:txBody>
          <a:bodyPr/>
          <a:lstStyle>
            <a:lvl1pPr marL="0" indent="0">
              <a:buNone/>
              <a:defRPr sz="2400" b="1">
                <a:solidFill>
                  <a:schemeClr val="bg1"/>
                </a:solidFill>
                <a:latin typeface="+mn-lt"/>
                <a:cs typeface="Arial" pitchFamily="34" charset="0"/>
              </a:defRPr>
            </a:lvl1pPr>
          </a:lstStyle>
          <a:p>
            <a:pPr lvl="0"/>
            <a:r>
              <a:rPr lang="de-DE" dirty="0"/>
              <a:t>Textmasterformate durch Klicken bearbeiten</a:t>
            </a:r>
          </a:p>
        </p:txBody>
      </p:sp>
      <p:sp>
        <p:nvSpPr>
          <p:cNvPr id="13" name="Foliennummernplatzhalter 3"/>
          <p:cNvSpPr txBox="1">
            <a:spLocks/>
          </p:cNvSpPr>
          <p:nvPr userDrawn="1"/>
        </p:nvSpPr>
        <p:spPr>
          <a:xfrm>
            <a:off x="6902896" y="6453336"/>
            <a:ext cx="2133600" cy="365125"/>
          </a:xfrm>
          <a:prstGeom prst="rect">
            <a:avLst/>
          </a:prstGeom>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tabLst/>
              <a:defRPr/>
            </a:pPr>
            <a:fld id="{C6CE0DB8-10B0-4775-90BD-A6B179AFE012}" type="slidenum">
              <a:rPr kumimoji="0" lang="de-DE" sz="1200" b="0" i="0" u="none" strike="noStrike" kern="1200" cap="none" spc="0" normalizeH="0" baseline="0" noProof="0" smtClean="0">
                <a:ln>
                  <a:noFill/>
                </a:ln>
                <a:solidFill>
                  <a:schemeClr val="bg2">
                    <a:lumMod val="60000"/>
                    <a:lumOff val="40000"/>
                  </a:schemeClr>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‹Nr.›</a:t>
            </a:fld>
            <a:endParaRPr kumimoji="0" lang="de-DE" sz="1200" b="0" i="0" u="none" strike="noStrike" kern="1200" cap="none" spc="0" normalizeH="0" baseline="0" noProof="0" dirty="0">
              <a:ln>
                <a:noFill/>
              </a:ln>
              <a:solidFill>
                <a:schemeClr val="bg2">
                  <a:lumMod val="60000"/>
                  <a:lumOff val="40000"/>
                </a:schemeClr>
              </a:solidFill>
              <a:effectLst/>
              <a:uLnTx/>
              <a:uFillTx/>
              <a:latin typeface="Arial" charset="0"/>
              <a:ea typeface="+mn-ea"/>
              <a:cs typeface="Arial" charset="0"/>
            </a:endParaRPr>
          </a:p>
        </p:txBody>
      </p:sp>
    </p:spTree>
    <p:extLst>
      <p:ext uri="{BB962C8B-B14F-4D97-AF65-F5344CB8AC3E}">
        <p14:creationId xmlns:p14="http://schemas.microsoft.com/office/powerpoint/2010/main" val="3574176496"/>
      </p:ext>
    </p:extLst>
  </p:cSld>
  <p:clrMapOvr>
    <a:masterClrMapping/>
  </p:clrMapOvr>
  <mc:AlternateContent xmlns:mc="http://schemas.openxmlformats.org/markup-compatibility/2006" xmlns:p14="http://schemas.microsoft.com/office/powerpoint/2010/main">
    <mc:Choice Requires="p14">
      <p:transition p14:dur="0" advClick="0" advTm="15000"/>
    </mc:Choice>
    <mc:Fallback xmlns="">
      <p:transition advClick="0" advTm="15000"/>
    </mc:Fallback>
  </mc:AlternateContent>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aupt Gliederungsseite">
    <p:spTree>
      <p:nvGrpSpPr>
        <p:cNvPr id="1" name=""/>
        <p:cNvGrpSpPr/>
        <p:nvPr/>
      </p:nvGrpSpPr>
      <p:grpSpPr>
        <a:xfrm>
          <a:off x="0" y="0"/>
          <a:ext cx="0" cy="0"/>
          <a:chOff x="0" y="0"/>
          <a:chExt cx="0" cy="0"/>
        </a:xfrm>
      </p:grpSpPr>
      <p:sp>
        <p:nvSpPr>
          <p:cNvPr id="4" name="Rechteck 3"/>
          <p:cNvSpPr/>
          <p:nvPr userDrawn="1"/>
        </p:nvSpPr>
        <p:spPr>
          <a:xfrm>
            <a:off x="0" y="260648"/>
            <a:ext cx="7452320" cy="864096"/>
          </a:xfrm>
          <a:prstGeom prst="rect">
            <a:avLst/>
          </a:prstGeom>
          <a:solidFill>
            <a:srgbClr val="0093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Titel 6"/>
          <p:cNvSpPr>
            <a:spLocks noGrp="1"/>
          </p:cNvSpPr>
          <p:nvPr>
            <p:ph type="title" hasCustomPrompt="1"/>
          </p:nvPr>
        </p:nvSpPr>
        <p:spPr>
          <a:xfrm>
            <a:off x="457489" y="155238"/>
            <a:ext cx="6933456" cy="1143000"/>
          </a:xfrm>
          <a:prstGeom prst="rect">
            <a:avLst/>
          </a:prstGeom>
        </p:spPr>
        <p:txBody>
          <a:bodyPr anchor="ctr"/>
          <a:lstStyle>
            <a:lvl1pPr>
              <a:defRPr sz="2400" b="1">
                <a:latin typeface="+mn-lt"/>
                <a:cs typeface="Arial" pitchFamily="34" charset="0"/>
              </a:defRPr>
            </a:lvl1pPr>
          </a:lstStyle>
          <a:p>
            <a:r>
              <a:rPr lang="de-DE" dirty="0"/>
              <a:t>TITELMASTERFORMAT DURCH </a:t>
            </a:r>
            <a:br>
              <a:rPr lang="de-DE" dirty="0"/>
            </a:br>
            <a:r>
              <a:rPr lang="de-DE" dirty="0"/>
              <a:t>KLICKEN BEARBEITEN</a:t>
            </a:r>
          </a:p>
        </p:txBody>
      </p:sp>
      <p:sp>
        <p:nvSpPr>
          <p:cNvPr id="5" name="Textplatzhalter 10"/>
          <p:cNvSpPr>
            <a:spLocks noGrp="1"/>
          </p:cNvSpPr>
          <p:nvPr>
            <p:ph type="body" sz="quarter" idx="11"/>
          </p:nvPr>
        </p:nvSpPr>
        <p:spPr>
          <a:xfrm>
            <a:off x="468312" y="1556792"/>
            <a:ext cx="8352159" cy="4751933"/>
          </a:xfrm>
          <a:prstGeom prst="rect">
            <a:avLst/>
          </a:prstGeom>
        </p:spPr>
        <p:txBody>
          <a:bodyPr/>
          <a:lstStyle>
            <a:lvl1pPr marL="0" indent="0">
              <a:lnSpc>
                <a:spcPct val="100000"/>
              </a:lnSpc>
              <a:spcBef>
                <a:spcPts val="0"/>
              </a:spcBef>
              <a:buFont typeface="Arial" pitchFamily="34" charset="0"/>
              <a:buNone/>
              <a:defRPr sz="1800">
                <a:solidFill>
                  <a:srgbClr val="009349"/>
                </a:solidFill>
                <a:latin typeface="Arial" pitchFamily="34" charset="0"/>
                <a:cs typeface="Arial" pitchFamily="34" charset="0"/>
              </a:defRPr>
            </a:lvl1pPr>
            <a:lvl2pPr>
              <a:buFont typeface="Arial" pitchFamily="34" charset="0"/>
              <a:buChar char="•"/>
              <a:defRPr sz="1800">
                <a:solidFill>
                  <a:schemeClr val="bg2">
                    <a:lumMod val="75000"/>
                  </a:schemeClr>
                </a:solidFill>
              </a:defRPr>
            </a:lvl2pPr>
            <a:lvl3pPr>
              <a:buFont typeface="Symbol" pitchFamily="18" charset="2"/>
              <a:buChar char="-"/>
              <a:defRPr sz="1800" b="0">
                <a:solidFill>
                  <a:schemeClr val="bg2">
                    <a:lumMod val="75000"/>
                  </a:schemeClr>
                </a:solidFill>
                <a:latin typeface="+mn-lt"/>
              </a:defRPr>
            </a:lvl3pPr>
            <a:lvl4pPr>
              <a:buFont typeface="Symbol" pitchFamily="18" charset="2"/>
              <a:buChar char="-"/>
              <a:defRPr sz="1800">
                <a:solidFill>
                  <a:schemeClr val="bg2">
                    <a:lumMod val="75000"/>
                  </a:schemeClr>
                </a:solidFill>
                <a:latin typeface="+mn-lt"/>
              </a:defRPr>
            </a:lvl4pPr>
            <a:lvl5pPr>
              <a:defRPr sz="1800">
                <a:solidFill>
                  <a:schemeClr val="bg2">
                    <a:lumMod val="75000"/>
                  </a:schemeClr>
                </a:solidFill>
                <a:latin typeface="+mn-lt"/>
              </a:defRPr>
            </a:lvl5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lstStyle/>
          <a:p>
            <a:fld id="{C6CE0DB8-10B0-4775-90BD-A6B179AFE012}" type="slidenum">
              <a:rPr lang="de-DE" smtClean="0"/>
              <a:pPr/>
              <a:t>‹Nr.›</a:t>
            </a:fld>
            <a:endParaRPr lang="de-DE"/>
          </a:p>
        </p:txBody>
      </p:sp>
    </p:spTree>
    <p:extLst>
      <p:ext uri="{BB962C8B-B14F-4D97-AF65-F5344CB8AC3E}">
        <p14:creationId xmlns:p14="http://schemas.microsoft.com/office/powerpoint/2010/main" val="1816358320"/>
      </p:ext>
    </p:extLst>
  </p:cSld>
  <p:clrMapOvr>
    <a:masterClrMapping/>
  </p:clrMapOvr>
  <mc:AlternateContent xmlns:mc="http://schemas.openxmlformats.org/markup-compatibility/2006" xmlns:p14="http://schemas.microsoft.com/office/powerpoint/2010/main">
    <mc:Choice Requires="p14">
      <p:transition p14:dur="0" advClick="0" advTm="15000"/>
    </mc:Choice>
    <mc:Fallback xmlns="">
      <p:transition advClick="0" advTm="15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el + Leer">
    <p:spTree>
      <p:nvGrpSpPr>
        <p:cNvPr id="1" name=""/>
        <p:cNvGrpSpPr/>
        <p:nvPr/>
      </p:nvGrpSpPr>
      <p:grpSpPr>
        <a:xfrm>
          <a:off x="0" y="0"/>
          <a:ext cx="0" cy="0"/>
          <a:chOff x="0" y="0"/>
          <a:chExt cx="0" cy="0"/>
        </a:xfrm>
      </p:grpSpPr>
      <p:sp>
        <p:nvSpPr>
          <p:cNvPr id="8" name="Rechteck 7"/>
          <p:cNvSpPr/>
          <p:nvPr userDrawn="1"/>
        </p:nvSpPr>
        <p:spPr>
          <a:xfrm>
            <a:off x="0" y="260648"/>
            <a:ext cx="7452320" cy="504056"/>
          </a:xfrm>
          <a:prstGeom prst="rect">
            <a:avLst/>
          </a:prstGeom>
          <a:solidFill>
            <a:srgbClr val="0093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Textplatzhalter 19"/>
          <p:cNvSpPr>
            <a:spLocks noGrp="1"/>
          </p:cNvSpPr>
          <p:nvPr>
            <p:ph type="body" sz="quarter" idx="10"/>
          </p:nvPr>
        </p:nvSpPr>
        <p:spPr>
          <a:xfrm>
            <a:off x="251520" y="263071"/>
            <a:ext cx="7200800" cy="504825"/>
          </a:xfrm>
          <a:prstGeom prst="rect">
            <a:avLst/>
          </a:prstGeom>
        </p:spPr>
        <p:txBody>
          <a:bodyPr/>
          <a:lstStyle>
            <a:lvl1pPr marL="0" indent="0">
              <a:buNone/>
              <a:defRPr sz="2400" b="1">
                <a:solidFill>
                  <a:schemeClr val="bg1"/>
                </a:solidFill>
                <a:latin typeface="+mn-lt"/>
                <a:cs typeface="Arial" pitchFamily="34" charset="0"/>
              </a:defRPr>
            </a:lvl1pPr>
          </a:lstStyle>
          <a:p>
            <a:pPr lvl="0"/>
            <a:r>
              <a:rPr lang="de-DE" dirty="0"/>
              <a:t>Textmasterformate durch Klicken bearbeiten</a:t>
            </a:r>
          </a:p>
        </p:txBody>
      </p:sp>
      <p:sp>
        <p:nvSpPr>
          <p:cNvPr id="4" name="Foliennummernplatzhalter 3"/>
          <p:cNvSpPr>
            <a:spLocks noGrp="1"/>
          </p:cNvSpPr>
          <p:nvPr>
            <p:ph type="sldNum" sz="quarter" idx="11"/>
          </p:nvPr>
        </p:nvSpPr>
        <p:spPr/>
        <p:txBody>
          <a:bodyPr/>
          <a:lstStyle/>
          <a:p>
            <a:fld id="{C6CE0DB8-10B0-4775-90BD-A6B179AFE012}" type="slidenum">
              <a:rPr lang="de-DE" smtClean="0"/>
              <a:pPr/>
              <a:t>‹Nr.›</a:t>
            </a:fld>
            <a:endParaRPr lang="de-DE"/>
          </a:p>
        </p:txBody>
      </p:sp>
    </p:spTree>
    <p:extLst>
      <p:ext uri="{BB962C8B-B14F-4D97-AF65-F5344CB8AC3E}">
        <p14:creationId xmlns:p14="http://schemas.microsoft.com/office/powerpoint/2010/main" val="4098115117"/>
      </p:ext>
    </p:extLst>
  </p:cSld>
  <p:clrMapOvr>
    <a:masterClrMapping/>
  </p:clrMapOvr>
  <mc:AlternateContent xmlns:mc="http://schemas.openxmlformats.org/markup-compatibility/2006" xmlns:p14="http://schemas.microsoft.com/office/powerpoint/2010/main">
    <mc:Choice Requires="p14">
      <p:transition p14:dur="0" advClick="0" advTm="15000"/>
    </mc:Choice>
    <mc:Fallback xmlns="">
      <p:transition advClick="0" advTm="15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el + Leer">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C6CE0DB8-10B0-4775-90BD-A6B179AFE012}" type="slidenum">
              <a:rPr lang="de-DE" smtClean="0"/>
              <a:pPr/>
              <a:t>‹Nr.›</a:t>
            </a:fld>
            <a:endParaRPr lang="de-DE"/>
          </a:p>
        </p:txBody>
      </p:sp>
    </p:spTree>
    <p:extLst>
      <p:ext uri="{BB962C8B-B14F-4D97-AF65-F5344CB8AC3E}">
        <p14:creationId xmlns:p14="http://schemas.microsoft.com/office/powerpoint/2010/main" val="2696186857"/>
      </p:ext>
    </p:extLst>
  </p:cSld>
  <p:clrMapOvr>
    <a:masterClrMapping/>
  </p:clrMapOvr>
  <mc:AlternateContent xmlns:mc="http://schemas.openxmlformats.org/markup-compatibility/2006" xmlns:p14="http://schemas.microsoft.com/office/powerpoint/2010/main">
    <mc:Choice Requires="p14">
      <p:transition p14:dur="0" advClick="0" advTm="15000"/>
    </mc:Choice>
    <mc:Fallback xmlns="">
      <p:transition advClick="0" advTm="15000"/>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gi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7.xml"/><Relationship Id="rId7"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3.xml"/><Relationship Id="rId7" Type="http://schemas.openxmlformats.org/officeDocument/2006/relationships/image" Target="../media/image1.jpe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theme" Target="../theme/theme3.xml"/><Relationship Id="rId5" Type="http://schemas.openxmlformats.org/officeDocument/2006/relationships/slideLayout" Target="../slideLayouts/slideLayout15.xml"/><Relationship Id="rId4"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18.xml"/><Relationship Id="rId7" Type="http://schemas.openxmlformats.org/officeDocument/2006/relationships/slideLayout" Target="../slideLayouts/slideLayout2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image" Target="../media/image2.gif"/><Relationship Id="rId5" Type="http://schemas.openxmlformats.org/officeDocument/2006/relationships/slideLayout" Target="../slideLayouts/slideLayout20.xml"/><Relationship Id="rId10" Type="http://schemas.openxmlformats.org/officeDocument/2006/relationships/image" Target="../media/image4.svg"/><Relationship Id="rId4" Type="http://schemas.openxmlformats.org/officeDocument/2006/relationships/slideLayout" Target="../slideLayouts/slideLayout19.xml"/><Relationship Id="rId9" Type="http://schemas.openxmlformats.org/officeDocument/2006/relationships/image" Target="../media/image3.png"/></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5" Type="http://schemas.openxmlformats.org/officeDocument/2006/relationships/slideLayout" Target="../slideLayouts/slideLayout27.xml"/><Relationship Id="rId10" Type="http://schemas.openxmlformats.org/officeDocument/2006/relationships/image" Target="../media/image2.gif"/><Relationship Id="rId4" Type="http://schemas.openxmlformats.org/officeDocument/2006/relationships/slideLayout" Target="../slideLayouts/slideLayout26.xml"/><Relationship Id="rId9" Type="http://schemas.openxmlformats.org/officeDocument/2006/relationships/image" Target="../media/image1.jpeg"/></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image" Target="../media/image2.gif"/><Relationship Id="rId5" Type="http://schemas.openxmlformats.org/officeDocument/2006/relationships/image" Target="../media/image5.jpeg"/><Relationship Id="rId4" Type="http://schemas.openxmlformats.org/officeDocument/2006/relationships/theme" Target="../theme/theme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liennummernplatzhalter 3"/>
          <p:cNvSpPr>
            <a:spLocks noGrp="1"/>
          </p:cNvSpPr>
          <p:nvPr>
            <p:ph type="sldNum" sz="quarter" idx="4"/>
          </p:nvPr>
        </p:nvSpPr>
        <p:spPr>
          <a:xfrm>
            <a:off x="6968042" y="6393682"/>
            <a:ext cx="2133600" cy="365125"/>
          </a:xfrm>
          <a:prstGeom prst="rect">
            <a:avLst/>
          </a:prstGeom>
        </p:spPr>
        <p:txBody>
          <a:bodyPr vert="horz" lIns="91440" tIns="45720" rIns="91440" bIns="45720" rtlCol="0" anchor="ctr"/>
          <a:lstStyle>
            <a:lvl1pPr algn="r">
              <a:defRPr sz="1200">
                <a:solidFill>
                  <a:schemeClr val="bg2">
                    <a:lumMod val="60000"/>
                    <a:lumOff val="40000"/>
                  </a:schemeClr>
                </a:solidFill>
              </a:defRPr>
            </a:lvl1pPr>
          </a:lstStyle>
          <a:p>
            <a:fld id="{C6CE0DB8-10B0-4775-90BD-A6B179AFE012}" type="slidenum">
              <a:rPr lang="de-DE" smtClean="0"/>
              <a:pPr/>
              <a:t>‹Nr.›</a:t>
            </a:fld>
            <a:endParaRPr lang="de-DE"/>
          </a:p>
        </p:txBody>
      </p:sp>
      <p:pic>
        <p:nvPicPr>
          <p:cNvPr id="7" name="Picture 61" descr="primas_CONSULTING08">
            <a:extLst>
              <a:ext uri="{FF2B5EF4-FFF2-40B4-BE49-F238E27FC236}">
                <a16:creationId xmlns:a16="http://schemas.microsoft.com/office/drawing/2014/main" id="{9257749D-6456-4784-B670-A4EF0F9106FB}"/>
              </a:ext>
            </a:extLst>
          </p:cNvPr>
          <p:cNvPicPr>
            <a:picLocks noChangeAspect="1" noChangeArrowheads="1"/>
          </p:cNvPicPr>
          <p:nvPr userDrawn="1"/>
        </p:nvPicPr>
        <p:blipFill>
          <a:blip r:embed="rId6" cstate="print"/>
          <a:srcRect/>
          <a:stretch>
            <a:fillRect/>
          </a:stretch>
        </p:blipFill>
        <p:spPr bwMode="auto">
          <a:xfrm>
            <a:off x="323528" y="6417494"/>
            <a:ext cx="1116013" cy="341313"/>
          </a:xfrm>
          <a:prstGeom prst="rect">
            <a:avLst/>
          </a:prstGeom>
          <a:noFill/>
          <a:ln w="9525">
            <a:noFill/>
            <a:miter lim="800000"/>
            <a:headEnd/>
            <a:tailEnd/>
          </a:ln>
        </p:spPr>
      </p:pic>
      <p:pic>
        <p:nvPicPr>
          <p:cNvPr id="10" name="Grafik 9">
            <a:extLst>
              <a:ext uri="{FF2B5EF4-FFF2-40B4-BE49-F238E27FC236}">
                <a16:creationId xmlns:a16="http://schemas.microsoft.com/office/drawing/2014/main" id="{66FB692A-5EFD-48B1-B22C-9955BA13B354}"/>
              </a:ext>
            </a:extLst>
          </p:cNvPr>
          <p:cNvPicPr>
            <a:picLocks noChangeAspect="1"/>
          </p:cNvPicPr>
          <p:nvPr userDrawn="1"/>
        </p:nvPicPr>
        <p:blipFill rotWithShape="1">
          <a:blip r:embed="rId7" cstate="screen">
            <a:extLst>
              <a:ext uri="{28A0092B-C50C-407E-A947-70E740481C1C}">
                <a14:useLocalDpi xmlns:a14="http://schemas.microsoft.com/office/drawing/2010/main" val="0"/>
              </a:ext>
            </a:extLst>
          </a:blip>
          <a:srcRect l="16735" t="19900" r="17716" b="20509"/>
          <a:stretch/>
        </p:blipFill>
        <p:spPr>
          <a:xfrm>
            <a:off x="7583481" y="155179"/>
            <a:ext cx="1303557" cy="561369"/>
          </a:xfrm>
          <a:prstGeom prst="rect">
            <a:avLst/>
          </a:prstGeom>
        </p:spPr>
      </p:pic>
    </p:spTree>
  </p:cSld>
  <p:clrMap bg1="lt1" tx1="dk1" bg2="lt2" tx2="dk2" accent1="accent1" accent2="accent2" accent3="accent3" accent4="accent4" accent5="accent5" accent6="accent6" hlink="hlink" folHlink="folHlink"/>
  <p:sldLayoutIdLst>
    <p:sldLayoutId id="2147483884" r:id="rId1"/>
    <p:sldLayoutId id="2147483905" r:id="rId2"/>
    <p:sldLayoutId id="2147483882" r:id="rId3"/>
    <p:sldLayoutId id="2147483883" r:id="rId4"/>
  </p:sldLayoutIdLst>
  <mc:AlternateContent xmlns:mc="http://schemas.openxmlformats.org/markup-compatibility/2006" xmlns:p14="http://schemas.microsoft.com/office/powerpoint/2010/main">
    <mc:Choice Requires="p14">
      <p:transition p14:dur="0" advClick="0" advTm="15000"/>
    </mc:Choice>
    <mc:Fallback xmlns="">
      <p:transition advClick="0" advTm="15000"/>
    </mc:Fallback>
  </mc:AlternateContent>
  <p:hf hdr="0" dt="0"/>
  <p:txStyles>
    <p:titleStyle>
      <a:lvl1pPr algn="l" rtl="0" eaLnBrk="0" fontAlgn="base" hangingPunct="0">
        <a:lnSpc>
          <a:spcPct val="90000"/>
        </a:lnSpc>
        <a:spcBef>
          <a:spcPct val="0"/>
        </a:spcBef>
        <a:spcAft>
          <a:spcPct val="0"/>
        </a:spcAft>
        <a:defRPr sz="2800" b="1">
          <a:solidFill>
            <a:schemeClr val="bg1"/>
          </a:solidFill>
          <a:latin typeface="Arial" pitchFamily="34" charset="0"/>
          <a:ea typeface="+mj-ea"/>
          <a:cs typeface="Arial" pitchFamily="34" charset="0"/>
        </a:defRPr>
      </a:lvl1pPr>
      <a:lvl2pPr algn="l" rtl="0" eaLnBrk="0" fontAlgn="base" hangingPunct="0">
        <a:lnSpc>
          <a:spcPct val="90000"/>
        </a:lnSpc>
        <a:spcBef>
          <a:spcPct val="0"/>
        </a:spcBef>
        <a:spcAft>
          <a:spcPct val="0"/>
        </a:spcAft>
        <a:defRPr sz="3600" b="1">
          <a:solidFill>
            <a:srgbClr val="009349"/>
          </a:solidFill>
          <a:latin typeface="Arial Narrow" pitchFamily="34" charset="0"/>
          <a:cs typeface="Arial" charset="0"/>
        </a:defRPr>
      </a:lvl2pPr>
      <a:lvl3pPr algn="l" rtl="0" eaLnBrk="0" fontAlgn="base" hangingPunct="0">
        <a:lnSpc>
          <a:spcPct val="90000"/>
        </a:lnSpc>
        <a:spcBef>
          <a:spcPct val="0"/>
        </a:spcBef>
        <a:spcAft>
          <a:spcPct val="0"/>
        </a:spcAft>
        <a:defRPr sz="3600" b="1">
          <a:solidFill>
            <a:srgbClr val="009349"/>
          </a:solidFill>
          <a:latin typeface="Arial Narrow" pitchFamily="34" charset="0"/>
          <a:cs typeface="Arial" charset="0"/>
        </a:defRPr>
      </a:lvl3pPr>
      <a:lvl4pPr algn="l" rtl="0" eaLnBrk="0" fontAlgn="base" hangingPunct="0">
        <a:lnSpc>
          <a:spcPct val="90000"/>
        </a:lnSpc>
        <a:spcBef>
          <a:spcPct val="0"/>
        </a:spcBef>
        <a:spcAft>
          <a:spcPct val="0"/>
        </a:spcAft>
        <a:defRPr sz="3600" b="1">
          <a:solidFill>
            <a:srgbClr val="009349"/>
          </a:solidFill>
          <a:latin typeface="Arial Narrow" pitchFamily="34" charset="0"/>
          <a:cs typeface="Arial" charset="0"/>
        </a:defRPr>
      </a:lvl4pPr>
      <a:lvl5pPr algn="l" rtl="0" eaLnBrk="0" fontAlgn="base" hangingPunct="0">
        <a:lnSpc>
          <a:spcPct val="90000"/>
        </a:lnSpc>
        <a:spcBef>
          <a:spcPct val="0"/>
        </a:spcBef>
        <a:spcAft>
          <a:spcPct val="0"/>
        </a:spcAft>
        <a:defRPr sz="3600" b="1">
          <a:solidFill>
            <a:srgbClr val="009349"/>
          </a:solidFill>
          <a:latin typeface="Arial Narrow" pitchFamily="34" charset="0"/>
          <a:cs typeface="Arial" charset="0"/>
        </a:defRPr>
      </a:lvl5pPr>
      <a:lvl6pPr marL="457200" algn="l" rtl="0" fontAlgn="base">
        <a:lnSpc>
          <a:spcPct val="90000"/>
        </a:lnSpc>
        <a:spcBef>
          <a:spcPct val="0"/>
        </a:spcBef>
        <a:spcAft>
          <a:spcPct val="0"/>
        </a:spcAft>
        <a:defRPr sz="3600" b="1">
          <a:solidFill>
            <a:srgbClr val="009349"/>
          </a:solidFill>
          <a:latin typeface="Arial Narrow" pitchFamily="34" charset="0"/>
          <a:cs typeface="Arial" charset="0"/>
        </a:defRPr>
      </a:lvl6pPr>
      <a:lvl7pPr marL="914400" algn="l" rtl="0" fontAlgn="base">
        <a:lnSpc>
          <a:spcPct val="90000"/>
        </a:lnSpc>
        <a:spcBef>
          <a:spcPct val="0"/>
        </a:spcBef>
        <a:spcAft>
          <a:spcPct val="0"/>
        </a:spcAft>
        <a:defRPr sz="3600" b="1">
          <a:solidFill>
            <a:srgbClr val="009349"/>
          </a:solidFill>
          <a:latin typeface="Arial Narrow" pitchFamily="34" charset="0"/>
          <a:cs typeface="Arial" charset="0"/>
        </a:defRPr>
      </a:lvl7pPr>
      <a:lvl8pPr marL="1371600" algn="l" rtl="0" fontAlgn="base">
        <a:lnSpc>
          <a:spcPct val="90000"/>
        </a:lnSpc>
        <a:spcBef>
          <a:spcPct val="0"/>
        </a:spcBef>
        <a:spcAft>
          <a:spcPct val="0"/>
        </a:spcAft>
        <a:defRPr sz="3600" b="1">
          <a:solidFill>
            <a:srgbClr val="009349"/>
          </a:solidFill>
          <a:latin typeface="Arial Narrow" pitchFamily="34" charset="0"/>
          <a:cs typeface="Arial" charset="0"/>
        </a:defRPr>
      </a:lvl8pPr>
      <a:lvl9pPr marL="1828800" algn="l" rtl="0" fontAlgn="base">
        <a:lnSpc>
          <a:spcPct val="90000"/>
        </a:lnSpc>
        <a:spcBef>
          <a:spcPct val="0"/>
        </a:spcBef>
        <a:spcAft>
          <a:spcPct val="0"/>
        </a:spcAft>
        <a:defRPr sz="3600" b="1">
          <a:solidFill>
            <a:srgbClr val="009349"/>
          </a:solidFill>
          <a:latin typeface="Arial Narrow" pitchFamily="34" charset="0"/>
          <a:cs typeface="Arial" charset="0"/>
        </a:defRPr>
      </a:lvl9pPr>
    </p:titleStyle>
    <p:bodyStyle>
      <a:lvl1pPr marL="285750" indent="-285750" algn="l" rtl="0" eaLnBrk="0" fontAlgn="base" hangingPunct="0">
        <a:lnSpc>
          <a:spcPct val="120000"/>
        </a:lnSpc>
        <a:spcBef>
          <a:spcPct val="30000"/>
        </a:spcBef>
        <a:spcAft>
          <a:spcPct val="0"/>
        </a:spcAft>
        <a:buClr>
          <a:srgbClr val="009349"/>
        </a:buClr>
        <a:buFont typeface="Wingdings" pitchFamily="2" charset="2"/>
        <a:buChar char="Ÿ"/>
        <a:defRPr sz="2800" b="1">
          <a:solidFill>
            <a:srgbClr val="4D4D4D"/>
          </a:solidFill>
          <a:latin typeface="+mn-lt"/>
          <a:ea typeface="+mn-ea"/>
          <a:cs typeface="+mn-cs"/>
        </a:defRPr>
      </a:lvl1pPr>
      <a:lvl2pPr marL="685800" indent="-228600" algn="l" rtl="0" eaLnBrk="0" fontAlgn="base" hangingPunct="0">
        <a:lnSpc>
          <a:spcPct val="120000"/>
        </a:lnSpc>
        <a:spcBef>
          <a:spcPct val="30000"/>
        </a:spcBef>
        <a:spcAft>
          <a:spcPct val="0"/>
        </a:spcAft>
        <a:buClr>
          <a:srgbClr val="009349"/>
        </a:buClr>
        <a:buFont typeface="Arial Narrow" pitchFamily="34" charset="0"/>
        <a:buChar char="◦"/>
        <a:defRPr sz="2600">
          <a:solidFill>
            <a:srgbClr val="4D4D4D"/>
          </a:solidFill>
          <a:latin typeface="+mn-lt"/>
          <a:cs typeface="+mn-cs"/>
        </a:defRPr>
      </a:lvl2pPr>
      <a:lvl3pPr marL="1143000" indent="-228600" algn="l" rtl="0" eaLnBrk="0" fontAlgn="base" hangingPunct="0">
        <a:lnSpc>
          <a:spcPct val="120000"/>
        </a:lnSpc>
        <a:spcBef>
          <a:spcPct val="30000"/>
        </a:spcBef>
        <a:spcAft>
          <a:spcPct val="0"/>
        </a:spcAft>
        <a:buClr>
          <a:srgbClr val="009349"/>
        </a:buClr>
        <a:buFont typeface="Wingdings" pitchFamily="2" charset="2"/>
        <a:buChar char="§"/>
        <a:defRPr sz="2400" b="1">
          <a:solidFill>
            <a:srgbClr val="777777"/>
          </a:solidFill>
          <a:latin typeface="+mn-lt"/>
          <a:cs typeface="+mn-cs"/>
        </a:defRPr>
      </a:lvl3pPr>
      <a:lvl4pPr marL="1543050" indent="-171450" algn="l" rtl="0" eaLnBrk="0" fontAlgn="base" hangingPunct="0">
        <a:lnSpc>
          <a:spcPct val="120000"/>
        </a:lnSpc>
        <a:spcBef>
          <a:spcPct val="30000"/>
        </a:spcBef>
        <a:spcAft>
          <a:spcPct val="0"/>
        </a:spcAft>
        <a:buClr>
          <a:srgbClr val="009349"/>
        </a:buClr>
        <a:buFont typeface="Wingdings" pitchFamily="2" charset="2"/>
        <a:buChar char="ú"/>
        <a:defRPr sz="2000">
          <a:solidFill>
            <a:srgbClr val="777777"/>
          </a:solidFill>
          <a:latin typeface="+mn-lt"/>
          <a:cs typeface="+mn-cs"/>
        </a:defRPr>
      </a:lvl4pPr>
      <a:lvl5pPr marL="2000250" indent="-171450" algn="l" rtl="0" eaLnBrk="0" fontAlgn="base" hangingPunct="0">
        <a:lnSpc>
          <a:spcPct val="120000"/>
        </a:lnSpc>
        <a:spcBef>
          <a:spcPct val="30000"/>
        </a:spcBef>
        <a:spcAft>
          <a:spcPct val="0"/>
        </a:spcAft>
        <a:buClr>
          <a:srgbClr val="009349"/>
        </a:buClr>
        <a:buChar char="»"/>
        <a:defRPr sz="1400">
          <a:solidFill>
            <a:srgbClr val="777777"/>
          </a:solidFill>
          <a:latin typeface="+mn-lt"/>
          <a:cs typeface="+mn-cs"/>
        </a:defRPr>
      </a:lvl5pPr>
      <a:lvl6pPr marL="2457450" indent="-171450" algn="l" rtl="0" fontAlgn="base">
        <a:lnSpc>
          <a:spcPct val="120000"/>
        </a:lnSpc>
        <a:spcBef>
          <a:spcPct val="30000"/>
        </a:spcBef>
        <a:spcAft>
          <a:spcPct val="0"/>
        </a:spcAft>
        <a:buClr>
          <a:srgbClr val="009349"/>
        </a:buClr>
        <a:buChar char="»"/>
        <a:defRPr sz="1400">
          <a:solidFill>
            <a:srgbClr val="777777"/>
          </a:solidFill>
          <a:latin typeface="+mn-lt"/>
          <a:cs typeface="+mn-cs"/>
        </a:defRPr>
      </a:lvl6pPr>
      <a:lvl7pPr marL="2914650" indent="-171450" algn="l" rtl="0" fontAlgn="base">
        <a:lnSpc>
          <a:spcPct val="120000"/>
        </a:lnSpc>
        <a:spcBef>
          <a:spcPct val="30000"/>
        </a:spcBef>
        <a:spcAft>
          <a:spcPct val="0"/>
        </a:spcAft>
        <a:buClr>
          <a:srgbClr val="009349"/>
        </a:buClr>
        <a:buChar char="»"/>
        <a:defRPr sz="1400">
          <a:solidFill>
            <a:srgbClr val="777777"/>
          </a:solidFill>
          <a:latin typeface="+mn-lt"/>
          <a:cs typeface="+mn-cs"/>
        </a:defRPr>
      </a:lvl7pPr>
      <a:lvl8pPr marL="3371850" indent="-171450" algn="l" rtl="0" fontAlgn="base">
        <a:lnSpc>
          <a:spcPct val="120000"/>
        </a:lnSpc>
        <a:spcBef>
          <a:spcPct val="30000"/>
        </a:spcBef>
        <a:spcAft>
          <a:spcPct val="0"/>
        </a:spcAft>
        <a:buClr>
          <a:srgbClr val="009349"/>
        </a:buClr>
        <a:buChar char="»"/>
        <a:defRPr sz="1400">
          <a:solidFill>
            <a:srgbClr val="777777"/>
          </a:solidFill>
          <a:latin typeface="+mn-lt"/>
          <a:cs typeface="+mn-cs"/>
        </a:defRPr>
      </a:lvl8pPr>
      <a:lvl9pPr marL="3829050" indent="-171450" algn="l" rtl="0" fontAlgn="base">
        <a:lnSpc>
          <a:spcPct val="120000"/>
        </a:lnSpc>
        <a:spcBef>
          <a:spcPct val="30000"/>
        </a:spcBef>
        <a:spcAft>
          <a:spcPct val="0"/>
        </a:spcAft>
        <a:buClr>
          <a:srgbClr val="009349"/>
        </a:buClr>
        <a:buChar char="»"/>
        <a:defRPr sz="1400">
          <a:solidFill>
            <a:srgbClr val="777777"/>
          </a:solidFill>
          <a:latin typeface="+mn-lt"/>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liennummernplatzhalter 3"/>
          <p:cNvSpPr>
            <a:spLocks noGrp="1"/>
          </p:cNvSpPr>
          <p:nvPr>
            <p:ph type="sldNum" sz="quarter" idx="4"/>
          </p:nvPr>
        </p:nvSpPr>
        <p:spPr>
          <a:xfrm>
            <a:off x="6876256" y="6337696"/>
            <a:ext cx="2133600" cy="365125"/>
          </a:xfrm>
          <a:prstGeom prst="rect">
            <a:avLst/>
          </a:prstGeom>
        </p:spPr>
        <p:txBody>
          <a:bodyPr vert="horz" lIns="91440" tIns="45720" rIns="91440" bIns="45720" rtlCol="0" anchor="ctr"/>
          <a:lstStyle>
            <a:lvl1pPr algn="r">
              <a:defRPr sz="1200">
                <a:solidFill>
                  <a:schemeClr val="bg2">
                    <a:lumMod val="60000"/>
                    <a:lumOff val="40000"/>
                  </a:schemeClr>
                </a:solidFill>
              </a:defRPr>
            </a:lvl1pPr>
          </a:lstStyle>
          <a:p>
            <a:fld id="{C6CE0DB8-10B0-4775-90BD-A6B179AFE012}" type="slidenum">
              <a:rPr lang="de-DE" smtClean="0"/>
              <a:pPr/>
              <a:t>‹Nr.›</a:t>
            </a:fld>
            <a:endParaRPr lang="de-DE"/>
          </a:p>
        </p:txBody>
      </p:sp>
      <p:pic>
        <p:nvPicPr>
          <p:cNvPr id="7" name="Picture 61" descr="primas_CONSULTING08">
            <a:extLst>
              <a:ext uri="{FF2B5EF4-FFF2-40B4-BE49-F238E27FC236}">
                <a16:creationId xmlns:a16="http://schemas.microsoft.com/office/drawing/2014/main" id="{9257749D-6456-4784-B670-A4EF0F9106FB}"/>
              </a:ext>
            </a:extLst>
          </p:cNvPr>
          <p:cNvPicPr>
            <a:picLocks noChangeAspect="1" noChangeArrowheads="1"/>
          </p:cNvPicPr>
          <p:nvPr userDrawn="1"/>
        </p:nvPicPr>
        <p:blipFill>
          <a:blip r:embed="rId8" cstate="print"/>
          <a:srcRect/>
          <a:stretch>
            <a:fillRect/>
          </a:stretch>
        </p:blipFill>
        <p:spPr bwMode="auto">
          <a:xfrm>
            <a:off x="323528" y="6361508"/>
            <a:ext cx="1116013" cy="341313"/>
          </a:xfrm>
          <a:prstGeom prst="rect">
            <a:avLst/>
          </a:prstGeom>
          <a:noFill/>
          <a:ln w="9525">
            <a:noFill/>
            <a:miter lim="800000"/>
            <a:headEnd/>
            <a:tailEnd/>
          </a:ln>
        </p:spPr>
      </p:pic>
    </p:spTree>
    <p:extLst>
      <p:ext uri="{BB962C8B-B14F-4D97-AF65-F5344CB8AC3E}">
        <p14:creationId xmlns:p14="http://schemas.microsoft.com/office/powerpoint/2010/main" val="445868142"/>
      </p:ext>
    </p:extLst>
  </p:cSld>
  <p:clrMap bg1="lt1" tx1="dk1" bg2="lt2" tx2="dk2" accent1="accent1" accent2="accent2" accent3="accent3" accent4="accent4" accent5="accent5" accent6="accent6" hlink="hlink" folHlink="folHlink"/>
  <p:sldLayoutIdLst>
    <p:sldLayoutId id="2147483907" r:id="rId1"/>
    <p:sldLayoutId id="2147483908" r:id="rId2"/>
    <p:sldLayoutId id="2147483909" r:id="rId3"/>
    <p:sldLayoutId id="2147483910" r:id="rId4"/>
    <p:sldLayoutId id="2147483913" r:id="rId5"/>
    <p:sldLayoutId id="2147483911" r:id="rId6"/>
  </p:sldLayoutIdLst>
  <mc:AlternateContent xmlns:mc="http://schemas.openxmlformats.org/markup-compatibility/2006" xmlns:p14="http://schemas.microsoft.com/office/powerpoint/2010/main">
    <mc:Choice Requires="p14">
      <p:transition p14:dur="0" advClick="0" advTm="15000"/>
    </mc:Choice>
    <mc:Fallback xmlns="">
      <p:transition advClick="0" advTm="15000"/>
    </mc:Fallback>
  </mc:AlternateContent>
  <p:hf hdr="0" dt="0"/>
  <p:txStyles>
    <p:titleStyle>
      <a:lvl1pPr algn="l" rtl="0" eaLnBrk="0" fontAlgn="base" hangingPunct="0">
        <a:lnSpc>
          <a:spcPct val="90000"/>
        </a:lnSpc>
        <a:spcBef>
          <a:spcPct val="0"/>
        </a:spcBef>
        <a:spcAft>
          <a:spcPct val="0"/>
        </a:spcAft>
        <a:defRPr sz="2800" b="1">
          <a:solidFill>
            <a:schemeClr val="bg1"/>
          </a:solidFill>
          <a:latin typeface="Arial" pitchFamily="34" charset="0"/>
          <a:ea typeface="+mj-ea"/>
          <a:cs typeface="Arial" pitchFamily="34" charset="0"/>
        </a:defRPr>
      </a:lvl1pPr>
      <a:lvl2pPr algn="l" rtl="0" eaLnBrk="0" fontAlgn="base" hangingPunct="0">
        <a:lnSpc>
          <a:spcPct val="90000"/>
        </a:lnSpc>
        <a:spcBef>
          <a:spcPct val="0"/>
        </a:spcBef>
        <a:spcAft>
          <a:spcPct val="0"/>
        </a:spcAft>
        <a:defRPr sz="3600" b="1">
          <a:solidFill>
            <a:srgbClr val="009349"/>
          </a:solidFill>
          <a:latin typeface="Arial Narrow" pitchFamily="34" charset="0"/>
          <a:cs typeface="Arial" charset="0"/>
        </a:defRPr>
      </a:lvl2pPr>
      <a:lvl3pPr algn="l" rtl="0" eaLnBrk="0" fontAlgn="base" hangingPunct="0">
        <a:lnSpc>
          <a:spcPct val="90000"/>
        </a:lnSpc>
        <a:spcBef>
          <a:spcPct val="0"/>
        </a:spcBef>
        <a:spcAft>
          <a:spcPct val="0"/>
        </a:spcAft>
        <a:defRPr sz="3600" b="1">
          <a:solidFill>
            <a:srgbClr val="009349"/>
          </a:solidFill>
          <a:latin typeface="Arial Narrow" pitchFamily="34" charset="0"/>
          <a:cs typeface="Arial" charset="0"/>
        </a:defRPr>
      </a:lvl3pPr>
      <a:lvl4pPr algn="l" rtl="0" eaLnBrk="0" fontAlgn="base" hangingPunct="0">
        <a:lnSpc>
          <a:spcPct val="90000"/>
        </a:lnSpc>
        <a:spcBef>
          <a:spcPct val="0"/>
        </a:spcBef>
        <a:spcAft>
          <a:spcPct val="0"/>
        </a:spcAft>
        <a:defRPr sz="3600" b="1">
          <a:solidFill>
            <a:srgbClr val="009349"/>
          </a:solidFill>
          <a:latin typeface="Arial Narrow" pitchFamily="34" charset="0"/>
          <a:cs typeface="Arial" charset="0"/>
        </a:defRPr>
      </a:lvl4pPr>
      <a:lvl5pPr algn="l" rtl="0" eaLnBrk="0" fontAlgn="base" hangingPunct="0">
        <a:lnSpc>
          <a:spcPct val="90000"/>
        </a:lnSpc>
        <a:spcBef>
          <a:spcPct val="0"/>
        </a:spcBef>
        <a:spcAft>
          <a:spcPct val="0"/>
        </a:spcAft>
        <a:defRPr sz="3600" b="1">
          <a:solidFill>
            <a:srgbClr val="009349"/>
          </a:solidFill>
          <a:latin typeface="Arial Narrow" pitchFamily="34" charset="0"/>
          <a:cs typeface="Arial" charset="0"/>
        </a:defRPr>
      </a:lvl5pPr>
      <a:lvl6pPr marL="457200" algn="l" rtl="0" fontAlgn="base">
        <a:lnSpc>
          <a:spcPct val="90000"/>
        </a:lnSpc>
        <a:spcBef>
          <a:spcPct val="0"/>
        </a:spcBef>
        <a:spcAft>
          <a:spcPct val="0"/>
        </a:spcAft>
        <a:defRPr sz="3600" b="1">
          <a:solidFill>
            <a:srgbClr val="009349"/>
          </a:solidFill>
          <a:latin typeface="Arial Narrow" pitchFamily="34" charset="0"/>
          <a:cs typeface="Arial" charset="0"/>
        </a:defRPr>
      </a:lvl6pPr>
      <a:lvl7pPr marL="914400" algn="l" rtl="0" fontAlgn="base">
        <a:lnSpc>
          <a:spcPct val="90000"/>
        </a:lnSpc>
        <a:spcBef>
          <a:spcPct val="0"/>
        </a:spcBef>
        <a:spcAft>
          <a:spcPct val="0"/>
        </a:spcAft>
        <a:defRPr sz="3600" b="1">
          <a:solidFill>
            <a:srgbClr val="009349"/>
          </a:solidFill>
          <a:latin typeface="Arial Narrow" pitchFamily="34" charset="0"/>
          <a:cs typeface="Arial" charset="0"/>
        </a:defRPr>
      </a:lvl7pPr>
      <a:lvl8pPr marL="1371600" algn="l" rtl="0" fontAlgn="base">
        <a:lnSpc>
          <a:spcPct val="90000"/>
        </a:lnSpc>
        <a:spcBef>
          <a:spcPct val="0"/>
        </a:spcBef>
        <a:spcAft>
          <a:spcPct val="0"/>
        </a:spcAft>
        <a:defRPr sz="3600" b="1">
          <a:solidFill>
            <a:srgbClr val="009349"/>
          </a:solidFill>
          <a:latin typeface="Arial Narrow" pitchFamily="34" charset="0"/>
          <a:cs typeface="Arial" charset="0"/>
        </a:defRPr>
      </a:lvl8pPr>
      <a:lvl9pPr marL="1828800" algn="l" rtl="0" fontAlgn="base">
        <a:lnSpc>
          <a:spcPct val="90000"/>
        </a:lnSpc>
        <a:spcBef>
          <a:spcPct val="0"/>
        </a:spcBef>
        <a:spcAft>
          <a:spcPct val="0"/>
        </a:spcAft>
        <a:defRPr sz="3600" b="1">
          <a:solidFill>
            <a:srgbClr val="009349"/>
          </a:solidFill>
          <a:latin typeface="Arial Narrow" pitchFamily="34" charset="0"/>
          <a:cs typeface="Arial" charset="0"/>
        </a:defRPr>
      </a:lvl9pPr>
    </p:titleStyle>
    <p:bodyStyle>
      <a:lvl1pPr marL="285750" indent="-285750" algn="l" rtl="0" eaLnBrk="0" fontAlgn="base" hangingPunct="0">
        <a:lnSpc>
          <a:spcPct val="120000"/>
        </a:lnSpc>
        <a:spcBef>
          <a:spcPct val="30000"/>
        </a:spcBef>
        <a:spcAft>
          <a:spcPct val="0"/>
        </a:spcAft>
        <a:buClr>
          <a:srgbClr val="009349"/>
        </a:buClr>
        <a:buFont typeface="Wingdings" pitchFamily="2" charset="2"/>
        <a:buChar char="Ÿ"/>
        <a:defRPr sz="2800" b="1">
          <a:solidFill>
            <a:srgbClr val="4D4D4D"/>
          </a:solidFill>
          <a:latin typeface="+mn-lt"/>
          <a:ea typeface="+mn-ea"/>
          <a:cs typeface="+mn-cs"/>
        </a:defRPr>
      </a:lvl1pPr>
      <a:lvl2pPr marL="685800" indent="-228600" algn="l" rtl="0" eaLnBrk="0" fontAlgn="base" hangingPunct="0">
        <a:lnSpc>
          <a:spcPct val="120000"/>
        </a:lnSpc>
        <a:spcBef>
          <a:spcPct val="30000"/>
        </a:spcBef>
        <a:spcAft>
          <a:spcPct val="0"/>
        </a:spcAft>
        <a:buClr>
          <a:srgbClr val="009349"/>
        </a:buClr>
        <a:buFont typeface="Arial Narrow" pitchFamily="34" charset="0"/>
        <a:buChar char="◦"/>
        <a:defRPr sz="2600">
          <a:solidFill>
            <a:srgbClr val="4D4D4D"/>
          </a:solidFill>
          <a:latin typeface="+mn-lt"/>
          <a:cs typeface="+mn-cs"/>
        </a:defRPr>
      </a:lvl2pPr>
      <a:lvl3pPr marL="1143000" indent="-228600" algn="l" rtl="0" eaLnBrk="0" fontAlgn="base" hangingPunct="0">
        <a:lnSpc>
          <a:spcPct val="120000"/>
        </a:lnSpc>
        <a:spcBef>
          <a:spcPct val="30000"/>
        </a:spcBef>
        <a:spcAft>
          <a:spcPct val="0"/>
        </a:spcAft>
        <a:buClr>
          <a:srgbClr val="009349"/>
        </a:buClr>
        <a:buFont typeface="Wingdings" pitchFamily="2" charset="2"/>
        <a:buChar char="§"/>
        <a:defRPr sz="2400" b="1">
          <a:solidFill>
            <a:srgbClr val="777777"/>
          </a:solidFill>
          <a:latin typeface="+mn-lt"/>
          <a:cs typeface="+mn-cs"/>
        </a:defRPr>
      </a:lvl3pPr>
      <a:lvl4pPr marL="1543050" indent="-171450" algn="l" rtl="0" eaLnBrk="0" fontAlgn="base" hangingPunct="0">
        <a:lnSpc>
          <a:spcPct val="120000"/>
        </a:lnSpc>
        <a:spcBef>
          <a:spcPct val="30000"/>
        </a:spcBef>
        <a:spcAft>
          <a:spcPct val="0"/>
        </a:spcAft>
        <a:buClr>
          <a:srgbClr val="009349"/>
        </a:buClr>
        <a:buFont typeface="Wingdings" pitchFamily="2" charset="2"/>
        <a:buChar char="ú"/>
        <a:defRPr sz="2000">
          <a:solidFill>
            <a:srgbClr val="777777"/>
          </a:solidFill>
          <a:latin typeface="+mn-lt"/>
          <a:cs typeface="+mn-cs"/>
        </a:defRPr>
      </a:lvl4pPr>
      <a:lvl5pPr marL="2000250" indent="-171450" algn="l" rtl="0" eaLnBrk="0" fontAlgn="base" hangingPunct="0">
        <a:lnSpc>
          <a:spcPct val="120000"/>
        </a:lnSpc>
        <a:spcBef>
          <a:spcPct val="30000"/>
        </a:spcBef>
        <a:spcAft>
          <a:spcPct val="0"/>
        </a:spcAft>
        <a:buClr>
          <a:srgbClr val="009349"/>
        </a:buClr>
        <a:buChar char="»"/>
        <a:defRPr sz="1400">
          <a:solidFill>
            <a:srgbClr val="777777"/>
          </a:solidFill>
          <a:latin typeface="+mn-lt"/>
          <a:cs typeface="+mn-cs"/>
        </a:defRPr>
      </a:lvl5pPr>
      <a:lvl6pPr marL="2457450" indent="-171450" algn="l" rtl="0" fontAlgn="base">
        <a:lnSpc>
          <a:spcPct val="120000"/>
        </a:lnSpc>
        <a:spcBef>
          <a:spcPct val="30000"/>
        </a:spcBef>
        <a:spcAft>
          <a:spcPct val="0"/>
        </a:spcAft>
        <a:buClr>
          <a:srgbClr val="009349"/>
        </a:buClr>
        <a:buChar char="»"/>
        <a:defRPr sz="1400">
          <a:solidFill>
            <a:srgbClr val="777777"/>
          </a:solidFill>
          <a:latin typeface="+mn-lt"/>
          <a:cs typeface="+mn-cs"/>
        </a:defRPr>
      </a:lvl6pPr>
      <a:lvl7pPr marL="2914650" indent="-171450" algn="l" rtl="0" fontAlgn="base">
        <a:lnSpc>
          <a:spcPct val="120000"/>
        </a:lnSpc>
        <a:spcBef>
          <a:spcPct val="30000"/>
        </a:spcBef>
        <a:spcAft>
          <a:spcPct val="0"/>
        </a:spcAft>
        <a:buClr>
          <a:srgbClr val="009349"/>
        </a:buClr>
        <a:buChar char="»"/>
        <a:defRPr sz="1400">
          <a:solidFill>
            <a:srgbClr val="777777"/>
          </a:solidFill>
          <a:latin typeface="+mn-lt"/>
          <a:cs typeface="+mn-cs"/>
        </a:defRPr>
      </a:lvl7pPr>
      <a:lvl8pPr marL="3371850" indent="-171450" algn="l" rtl="0" fontAlgn="base">
        <a:lnSpc>
          <a:spcPct val="120000"/>
        </a:lnSpc>
        <a:spcBef>
          <a:spcPct val="30000"/>
        </a:spcBef>
        <a:spcAft>
          <a:spcPct val="0"/>
        </a:spcAft>
        <a:buClr>
          <a:srgbClr val="009349"/>
        </a:buClr>
        <a:buChar char="»"/>
        <a:defRPr sz="1400">
          <a:solidFill>
            <a:srgbClr val="777777"/>
          </a:solidFill>
          <a:latin typeface="+mn-lt"/>
          <a:cs typeface="+mn-cs"/>
        </a:defRPr>
      </a:lvl8pPr>
      <a:lvl9pPr marL="3829050" indent="-171450" algn="l" rtl="0" fontAlgn="base">
        <a:lnSpc>
          <a:spcPct val="120000"/>
        </a:lnSpc>
        <a:spcBef>
          <a:spcPct val="30000"/>
        </a:spcBef>
        <a:spcAft>
          <a:spcPct val="0"/>
        </a:spcAft>
        <a:buClr>
          <a:srgbClr val="009349"/>
        </a:buClr>
        <a:buChar char="»"/>
        <a:defRPr sz="1400">
          <a:solidFill>
            <a:srgbClr val="777777"/>
          </a:solidFill>
          <a:latin typeface="+mn-lt"/>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liennummernplatzhalter 3"/>
          <p:cNvSpPr>
            <a:spLocks noGrp="1"/>
          </p:cNvSpPr>
          <p:nvPr>
            <p:ph type="sldNum" sz="quarter" idx="4"/>
          </p:nvPr>
        </p:nvSpPr>
        <p:spPr>
          <a:xfrm>
            <a:off x="6876256" y="6361508"/>
            <a:ext cx="2133600" cy="365125"/>
          </a:xfrm>
          <a:prstGeom prst="rect">
            <a:avLst/>
          </a:prstGeom>
        </p:spPr>
        <p:txBody>
          <a:bodyPr vert="horz" lIns="91440" tIns="45720" rIns="91440" bIns="45720" rtlCol="0" anchor="ctr"/>
          <a:lstStyle>
            <a:lvl1pPr algn="r">
              <a:defRPr sz="1200">
                <a:solidFill>
                  <a:schemeClr val="bg2">
                    <a:lumMod val="60000"/>
                    <a:lumOff val="40000"/>
                  </a:schemeClr>
                </a:solidFill>
              </a:defRPr>
            </a:lvl1pPr>
          </a:lstStyle>
          <a:p>
            <a:fld id="{C6CE0DB8-10B0-4775-90BD-A6B179AFE012}" type="slidenum">
              <a:rPr lang="de-DE" smtClean="0"/>
              <a:pPr/>
              <a:t>‹Nr.›</a:t>
            </a:fld>
            <a:endParaRPr lang="de-DE"/>
          </a:p>
        </p:txBody>
      </p:sp>
      <p:pic>
        <p:nvPicPr>
          <p:cNvPr id="7" name="Picture 61" descr="primas_CONSULTING08">
            <a:extLst>
              <a:ext uri="{FF2B5EF4-FFF2-40B4-BE49-F238E27FC236}">
                <a16:creationId xmlns:a16="http://schemas.microsoft.com/office/drawing/2014/main" id="{9257749D-6456-4784-B670-A4EF0F9106FB}"/>
              </a:ext>
            </a:extLst>
          </p:cNvPr>
          <p:cNvPicPr>
            <a:picLocks noChangeAspect="1" noChangeArrowheads="1"/>
          </p:cNvPicPr>
          <p:nvPr userDrawn="1"/>
        </p:nvPicPr>
        <p:blipFill>
          <a:blip r:embed="rId7" cstate="print"/>
          <a:srcRect/>
          <a:stretch>
            <a:fillRect/>
          </a:stretch>
        </p:blipFill>
        <p:spPr bwMode="auto">
          <a:xfrm>
            <a:off x="323528" y="6361508"/>
            <a:ext cx="1116013" cy="341313"/>
          </a:xfrm>
          <a:prstGeom prst="rect">
            <a:avLst/>
          </a:prstGeom>
          <a:noFill/>
          <a:ln w="9525">
            <a:noFill/>
            <a:miter lim="800000"/>
            <a:headEnd/>
            <a:tailEnd/>
          </a:ln>
        </p:spPr>
      </p:pic>
    </p:spTree>
    <p:extLst>
      <p:ext uri="{BB962C8B-B14F-4D97-AF65-F5344CB8AC3E}">
        <p14:creationId xmlns:p14="http://schemas.microsoft.com/office/powerpoint/2010/main" val="2205137665"/>
      </p:ext>
    </p:extLst>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Lst>
  <mc:AlternateContent xmlns:mc="http://schemas.openxmlformats.org/markup-compatibility/2006" xmlns:p14="http://schemas.microsoft.com/office/powerpoint/2010/main">
    <mc:Choice Requires="p14">
      <p:transition p14:dur="0" advClick="0" advTm="15000"/>
    </mc:Choice>
    <mc:Fallback xmlns="">
      <p:transition advClick="0" advTm="15000"/>
    </mc:Fallback>
  </mc:AlternateContent>
  <p:hf hdr="0" dt="0"/>
  <p:txStyles>
    <p:titleStyle>
      <a:lvl1pPr algn="l" rtl="0" eaLnBrk="0" fontAlgn="base" hangingPunct="0">
        <a:lnSpc>
          <a:spcPct val="90000"/>
        </a:lnSpc>
        <a:spcBef>
          <a:spcPct val="0"/>
        </a:spcBef>
        <a:spcAft>
          <a:spcPct val="0"/>
        </a:spcAft>
        <a:defRPr sz="2800" b="1">
          <a:solidFill>
            <a:schemeClr val="bg1"/>
          </a:solidFill>
          <a:latin typeface="Arial" pitchFamily="34" charset="0"/>
          <a:ea typeface="+mj-ea"/>
          <a:cs typeface="Arial" pitchFamily="34" charset="0"/>
        </a:defRPr>
      </a:lvl1pPr>
      <a:lvl2pPr algn="l" rtl="0" eaLnBrk="0" fontAlgn="base" hangingPunct="0">
        <a:lnSpc>
          <a:spcPct val="90000"/>
        </a:lnSpc>
        <a:spcBef>
          <a:spcPct val="0"/>
        </a:spcBef>
        <a:spcAft>
          <a:spcPct val="0"/>
        </a:spcAft>
        <a:defRPr sz="3600" b="1">
          <a:solidFill>
            <a:srgbClr val="009349"/>
          </a:solidFill>
          <a:latin typeface="Arial Narrow" pitchFamily="34" charset="0"/>
          <a:cs typeface="Arial" charset="0"/>
        </a:defRPr>
      </a:lvl2pPr>
      <a:lvl3pPr algn="l" rtl="0" eaLnBrk="0" fontAlgn="base" hangingPunct="0">
        <a:lnSpc>
          <a:spcPct val="90000"/>
        </a:lnSpc>
        <a:spcBef>
          <a:spcPct val="0"/>
        </a:spcBef>
        <a:spcAft>
          <a:spcPct val="0"/>
        </a:spcAft>
        <a:defRPr sz="3600" b="1">
          <a:solidFill>
            <a:srgbClr val="009349"/>
          </a:solidFill>
          <a:latin typeface="Arial Narrow" pitchFamily="34" charset="0"/>
          <a:cs typeface="Arial" charset="0"/>
        </a:defRPr>
      </a:lvl3pPr>
      <a:lvl4pPr algn="l" rtl="0" eaLnBrk="0" fontAlgn="base" hangingPunct="0">
        <a:lnSpc>
          <a:spcPct val="90000"/>
        </a:lnSpc>
        <a:spcBef>
          <a:spcPct val="0"/>
        </a:spcBef>
        <a:spcAft>
          <a:spcPct val="0"/>
        </a:spcAft>
        <a:defRPr sz="3600" b="1">
          <a:solidFill>
            <a:srgbClr val="009349"/>
          </a:solidFill>
          <a:latin typeface="Arial Narrow" pitchFamily="34" charset="0"/>
          <a:cs typeface="Arial" charset="0"/>
        </a:defRPr>
      </a:lvl4pPr>
      <a:lvl5pPr algn="l" rtl="0" eaLnBrk="0" fontAlgn="base" hangingPunct="0">
        <a:lnSpc>
          <a:spcPct val="90000"/>
        </a:lnSpc>
        <a:spcBef>
          <a:spcPct val="0"/>
        </a:spcBef>
        <a:spcAft>
          <a:spcPct val="0"/>
        </a:spcAft>
        <a:defRPr sz="3600" b="1">
          <a:solidFill>
            <a:srgbClr val="009349"/>
          </a:solidFill>
          <a:latin typeface="Arial Narrow" pitchFamily="34" charset="0"/>
          <a:cs typeface="Arial" charset="0"/>
        </a:defRPr>
      </a:lvl5pPr>
      <a:lvl6pPr marL="457200" algn="l" rtl="0" fontAlgn="base">
        <a:lnSpc>
          <a:spcPct val="90000"/>
        </a:lnSpc>
        <a:spcBef>
          <a:spcPct val="0"/>
        </a:spcBef>
        <a:spcAft>
          <a:spcPct val="0"/>
        </a:spcAft>
        <a:defRPr sz="3600" b="1">
          <a:solidFill>
            <a:srgbClr val="009349"/>
          </a:solidFill>
          <a:latin typeface="Arial Narrow" pitchFamily="34" charset="0"/>
          <a:cs typeface="Arial" charset="0"/>
        </a:defRPr>
      </a:lvl6pPr>
      <a:lvl7pPr marL="914400" algn="l" rtl="0" fontAlgn="base">
        <a:lnSpc>
          <a:spcPct val="90000"/>
        </a:lnSpc>
        <a:spcBef>
          <a:spcPct val="0"/>
        </a:spcBef>
        <a:spcAft>
          <a:spcPct val="0"/>
        </a:spcAft>
        <a:defRPr sz="3600" b="1">
          <a:solidFill>
            <a:srgbClr val="009349"/>
          </a:solidFill>
          <a:latin typeface="Arial Narrow" pitchFamily="34" charset="0"/>
          <a:cs typeface="Arial" charset="0"/>
        </a:defRPr>
      </a:lvl7pPr>
      <a:lvl8pPr marL="1371600" algn="l" rtl="0" fontAlgn="base">
        <a:lnSpc>
          <a:spcPct val="90000"/>
        </a:lnSpc>
        <a:spcBef>
          <a:spcPct val="0"/>
        </a:spcBef>
        <a:spcAft>
          <a:spcPct val="0"/>
        </a:spcAft>
        <a:defRPr sz="3600" b="1">
          <a:solidFill>
            <a:srgbClr val="009349"/>
          </a:solidFill>
          <a:latin typeface="Arial Narrow" pitchFamily="34" charset="0"/>
          <a:cs typeface="Arial" charset="0"/>
        </a:defRPr>
      </a:lvl8pPr>
      <a:lvl9pPr marL="1828800" algn="l" rtl="0" fontAlgn="base">
        <a:lnSpc>
          <a:spcPct val="90000"/>
        </a:lnSpc>
        <a:spcBef>
          <a:spcPct val="0"/>
        </a:spcBef>
        <a:spcAft>
          <a:spcPct val="0"/>
        </a:spcAft>
        <a:defRPr sz="3600" b="1">
          <a:solidFill>
            <a:srgbClr val="009349"/>
          </a:solidFill>
          <a:latin typeface="Arial Narrow" pitchFamily="34" charset="0"/>
          <a:cs typeface="Arial" charset="0"/>
        </a:defRPr>
      </a:lvl9pPr>
    </p:titleStyle>
    <p:bodyStyle>
      <a:lvl1pPr marL="285750" indent="-285750" algn="l" rtl="0" eaLnBrk="0" fontAlgn="base" hangingPunct="0">
        <a:lnSpc>
          <a:spcPct val="120000"/>
        </a:lnSpc>
        <a:spcBef>
          <a:spcPct val="30000"/>
        </a:spcBef>
        <a:spcAft>
          <a:spcPct val="0"/>
        </a:spcAft>
        <a:buClr>
          <a:srgbClr val="009349"/>
        </a:buClr>
        <a:buFont typeface="Wingdings" pitchFamily="2" charset="2"/>
        <a:buChar char="Ÿ"/>
        <a:defRPr sz="2800" b="1">
          <a:solidFill>
            <a:srgbClr val="4D4D4D"/>
          </a:solidFill>
          <a:latin typeface="+mn-lt"/>
          <a:ea typeface="+mn-ea"/>
          <a:cs typeface="+mn-cs"/>
        </a:defRPr>
      </a:lvl1pPr>
      <a:lvl2pPr marL="685800" indent="-228600" algn="l" rtl="0" eaLnBrk="0" fontAlgn="base" hangingPunct="0">
        <a:lnSpc>
          <a:spcPct val="120000"/>
        </a:lnSpc>
        <a:spcBef>
          <a:spcPct val="30000"/>
        </a:spcBef>
        <a:spcAft>
          <a:spcPct val="0"/>
        </a:spcAft>
        <a:buClr>
          <a:srgbClr val="009349"/>
        </a:buClr>
        <a:buFont typeface="Arial Narrow" pitchFamily="34" charset="0"/>
        <a:buChar char="◦"/>
        <a:defRPr sz="2600">
          <a:solidFill>
            <a:srgbClr val="4D4D4D"/>
          </a:solidFill>
          <a:latin typeface="+mn-lt"/>
          <a:cs typeface="+mn-cs"/>
        </a:defRPr>
      </a:lvl2pPr>
      <a:lvl3pPr marL="1143000" indent="-228600" algn="l" rtl="0" eaLnBrk="0" fontAlgn="base" hangingPunct="0">
        <a:lnSpc>
          <a:spcPct val="120000"/>
        </a:lnSpc>
        <a:spcBef>
          <a:spcPct val="30000"/>
        </a:spcBef>
        <a:spcAft>
          <a:spcPct val="0"/>
        </a:spcAft>
        <a:buClr>
          <a:srgbClr val="009349"/>
        </a:buClr>
        <a:buFont typeface="Wingdings" pitchFamily="2" charset="2"/>
        <a:buChar char="§"/>
        <a:defRPr sz="2400" b="1">
          <a:solidFill>
            <a:srgbClr val="777777"/>
          </a:solidFill>
          <a:latin typeface="+mn-lt"/>
          <a:cs typeface="+mn-cs"/>
        </a:defRPr>
      </a:lvl3pPr>
      <a:lvl4pPr marL="1543050" indent="-171450" algn="l" rtl="0" eaLnBrk="0" fontAlgn="base" hangingPunct="0">
        <a:lnSpc>
          <a:spcPct val="120000"/>
        </a:lnSpc>
        <a:spcBef>
          <a:spcPct val="30000"/>
        </a:spcBef>
        <a:spcAft>
          <a:spcPct val="0"/>
        </a:spcAft>
        <a:buClr>
          <a:srgbClr val="009349"/>
        </a:buClr>
        <a:buFont typeface="Wingdings" pitchFamily="2" charset="2"/>
        <a:buChar char="ú"/>
        <a:defRPr sz="2000">
          <a:solidFill>
            <a:srgbClr val="777777"/>
          </a:solidFill>
          <a:latin typeface="+mn-lt"/>
          <a:cs typeface="+mn-cs"/>
        </a:defRPr>
      </a:lvl4pPr>
      <a:lvl5pPr marL="2000250" indent="-171450" algn="l" rtl="0" eaLnBrk="0" fontAlgn="base" hangingPunct="0">
        <a:lnSpc>
          <a:spcPct val="120000"/>
        </a:lnSpc>
        <a:spcBef>
          <a:spcPct val="30000"/>
        </a:spcBef>
        <a:spcAft>
          <a:spcPct val="0"/>
        </a:spcAft>
        <a:buClr>
          <a:srgbClr val="009349"/>
        </a:buClr>
        <a:buChar char="»"/>
        <a:defRPr sz="1400">
          <a:solidFill>
            <a:srgbClr val="777777"/>
          </a:solidFill>
          <a:latin typeface="+mn-lt"/>
          <a:cs typeface="+mn-cs"/>
        </a:defRPr>
      </a:lvl5pPr>
      <a:lvl6pPr marL="2457450" indent="-171450" algn="l" rtl="0" fontAlgn="base">
        <a:lnSpc>
          <a:spcPct val="120000"/>
        </a:lnSpc>
        <a:spcBef>
          <a:spcPct val="30000"/>
        </a:spcBef>
        <a:spcAft>
          <a:spcPct val="0"/>
        </a:spcAft>
        <a:buClr>
          <a:srgbClr val="009349"/>
        </a:buClr>
        <a:buChar char="»"/>
        <a:defRPr sz="1400">
          <a:solidFill>
            <a:srgbClr val="777777"/>
          </a:solidFill>
          <a:latin typeface="+mn-lt"/>
          <a:cs typeface="+mn-cs"/>
        </a:defRPr>
      </a:lvl6pPr>
      <a:lvl7pPr marL="2914650" indent="-171450" algn="l" rtl="0" fontAlgn="base">
        <a:lnSpc>
          <a:spcPct val="120000"/>
        </a:lnSpc>
        <a:spcBef>
          <a:spcPct val="30000"/>
        </a:spcBef>
        <a:spcAft>
          <a:spcPct val="0"/>
        </a:spcAft>
        <a:buClr>
          <a:srgbClr val="009349"/>
        </a:buClr>
        <a:buChar char="»"/>
        <a:defRPr sz="1400">
          <a:solidFill>
            <a:srgbClr val="777777"/>
          </a:solidFill>
          <a:latin typeface="+mn-lt"/>
          <a:cs typeface="+mn-cs"/>
        </a:defRPr>
      </a:lvl7pPr>
      <a:lvl8pPr marL="3371850" indent="-171450" algn="l" rtl="0" fontAlgn="base">
        <a:lnSpc>
          <a:spcPct val="120000"/>
        </a:lnSpc>
        <a:spcBef>
          <a:spcPct val="30000"/>
        </a:spcBef>
        <a:spcAft>
          <a:spcPct val="0"/>
        </a:spcAft>
        <a:buClr>
          <a:srgbClr val="009349"/>
        </a:buClr>
        <a:buChar char="»"/>
        <a:defRPr sz="1400">
          <a:solidFill>
            <a:srgbClr val="777777"/>
          </a:solidFill>
          <a:latin typeface="+mn-lt"/>
          <a:cs typeface="+mn-cs"/>
        </a:defRPr>
      </a:lvl8pPr>
      <a:lvl9pPr marL="3829050" indent="-171450" algn="l" rtl="0" fontAlgn="base">
        <a:lnSpc>
          <a:spcPct val="120000"/>
        </a:lnSpc>
        <a:spcBef>
          <a:spcPct val="30000"/>
        </a:spcBef>
        <a:spcAft>
          <a:spcPct val="0"/>
        </a:spcAft>
        <a:buClr>
          <a:srgbClr val="009349"/>
        </a:buClr>
        <a:buChar char="»"/>
        <a:defRPr sz="1400">
          <a:solidFill>
            <a:srgbClr val="777777"/>
          </a:solidFill>
          <a:latin typeface="+mn-lt"/>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liennummernplatzhalter 3"/>
          <p:cNvSpPr>
            <a:spLocks noGrp="1"/>
          </p:cNvSpPr>
          <p:nvPr>
            <p:ph type="sldNum" sz="quarter" idx="4"/>
          </p:nvPr>
        </p:nvSpPr>
        <p:spPr>
          <a:xfrm>
            <a:off x="6902896" y="6463109"/>
            <a:ext cx="2133600" cy="365125"/>
          </a:xfrm>
          <a:prstGeom prst="rect">
            <a:avLst/>
          </a:prstGeom>
        </p:spPr>
        <p:txBody>
          <a:bodyPr vert="horz" lIns="91440" tIns="45720" rIns="91440" bIns="45720" rtlCol="0" anchor="ctr"/>
          <a:lstStyle>
            <a:lvl1pPr algn="r">
              <a:defRPr sz="1200">
                <a:solidFill>
                  <a:schemeClr val="bg2">
                    <a:lumMod val="60000"/>
                    <a:lumOff val="40000"/>
                  </a:schemeClr>
                </a:solidFill>
              </a:defRPr>
            </a:lvl1pPr>
          </a:lstStyle>
          <a:p>
            <a:fld id="{C6CE0DB8-10B0-4775-90BD-A6B179AFE012}" type="slidenum">
              <a:rPr lang="de-DE" smtClean="0"/>
              <a:pPr/>
              <a:t>‹Nr.›</a:t>
            </a:fld>
            <a:endParaRPr lang="de-DE" dirty="0"/>
          </a:p>
        </p:txBody>
      </p:sp>
      <p:pic>
        <p:nvPicPr>
          <p:cNvPr id="6" name="Grafik 5">
            <a:extLst>
              <a:ext uri="{FF2B5EF4-FFF2-40B4-BE49-F238E27FC236}">
                <a16:creationId xmlns:a16="http://schemas.microsoft.com/office/drawing/2014/main" id="{1084E10D-AA5E-422C-8861-253933A316F3}"/>
              </a:ext>
            </a:extLst>
          </p:cNvPr>
          <p:cNvPicPr>
            <a:picLocks noChangeAspect="1"/>
          </p:cNvPicPr>
          <p:nvPr userDrawn="1"/>
        </p:nvPicPr>
        <p:blipFill>
          <a:blip r:embed="rId9">
            <a:extLst>
              <a:ext uri="{96DAC541-7B7A-43D3-8B79-37D633B846F1}">
                <asvg:svgBlip xmlns:asvg="http://schemas.microsoft.com/office/drawing/2016/SVG/main" r:embed="rId10"/>
              </a:ext>
            </a:extLst>
          </a:blip>
          <a:stretch>
            <a:fillRect/>
          </a:stretch>
        </p:blipFill>
        <p:spPr>
          <a:xfrm>
            <a:off x="195712" y="6469200"/>
            <a:ext cx="1127646" cy="360000"/>
          </a:xfrm>
          <a:prstGeom prst="rect">
            <a:avLst/>
          </a:prstGeom>
        </p:spPr>
      </p:pic>
      <p:pic>
        <p:nvPicPr>
          <p:cNvPr id="2" name="Grafik 1">
            <a:extLst>
              <a:ext uri="{FF2B5EF4-FFF2-40B4-BE49-F238E27FC236}">
                <a16:creationId xmlns:a16="http://schemas.microsoft.com/office/drawing/2014/main" id="{451DA663-03DC-0795-5C04-47B5A506FCDB}"/>
              </a:ext>
            </a:extLst>
          </p:cNvPr>
          <p:cNvPicPr>
            <a:picLocks noChangeAspect="1"/>
          </p:cNvPicPr>
          <p:nvPr userDrawn="1"/>
        </p:nvPicPr>
        <p:blipFill rotWithShape="1">
          <a:blip r:embed="rId11" cstate="screen">
            <a:extLst>
              <a:ext uri="{28A0092B-C50C-407E-A947-70E740481C1C}">
                <a14:useLocalDpi xmlns:a14="http://schemas.microsoft.com/office/drawing/2010/main" val="0"/>
              </a:ext>
            </a:extLst>
          </a:blip>
          <a:srcRect l="16735" t="19900" r="17716" b="20509"/>
          <a:stretch/>
        </p:blipFill>
        <p:spPr>
          <a:xfrm>
            <a:off x="7583481" y="155179"/>
            <a:ext cx="1303557" cy="561369"/>
          </a:xfrm>
          <a:prstGeom prst="rect">
            <a:avLst/>
          </a:prstGeom>
        </p:spPr>
      </p:pic>
    </p:spTree>
    <p:extLst>
      <p:ext uri="{BB962C8B-B14F-4D97-AF65-F5344CB8AC3E}">
        <p14:creationId xmlns:p14="http://schemas.microsoft.com/office/powerpoint/2010/main" val="119113790"/>
      </p:ext>
    </p:extLst>
  </p:cSld>
  <p:clrMap bg1="lt1" tx1="dk1" bg2="lt2" tx2="dk2" accent1="accent1" accent2="accent2" accent3="accent3" accent4="accent4" accent5="accent5" accent6="accent6" hlink="hlink" folHlink="folHlink"/>
  <p:sldLayoutIdLst>
    <p:sldLayoutId id="2147483921" r:id="rId1"/>
    <p:sldLayoutId id="2147483922" r:id="rId2"/>
    <p:sldLayoutId id="2147483923" r:id="rId3"/>
    <p:sldLayoutId id="2147483924" r:id="rId4"/>
    <p:sldLayoutId id="2147483925" r:id="rId5"/>
    <p:sldLayoutId id="2147483926" r:id="rId6"/>
    <p:sldLayoutId id="2147483927" r:id="rId7"/>
  </p:sldLayoutIdLst>
  <mc:AlternateContent xmlns:mc="http://schemas.openxmlformats.org/markup-compatibility/2006" xmlns:p14="http://schemas.microsoft.com/office/powerpoint/2010/main">
    <mc:Choice Requires="p14">
      <p:transition p14:dur="0" advClick="0"/>
    </mc:Choice>
    <mc:Fallback xmlns="">
      <p:transition advClick="0"/>
    </mc:Fallback>
  </mc:AlternateContent>
  <p:hf hdr="0" ftr="0" dt="0"/>
  <p:txStyles>
    <p:titleStyle>
      <a:lvl1pPr algn="l" rtl="0" eaLnBrk="0" fontAlgn="base" hangingPunct="0">
        <a:lnSpc>
          <a:spcPct val="90000"/>
        </a:lnSpc>
        <a:spcBef>
          <a:spcPct val="0"/>
        </a:spcBef>
        <a:spcAft>
          <a:spcPct val="0"/>
        </a:spcAft>
        <a:defRPr sz="2800" b="1">
          <a:solidFill>
            <a:schemeClr val="bg1"/>
          </a:solidFill>
          <a:latin typeface="Arial" pitchFamily="34" charset="0"/>
          <a:ea typeface="+mj-ea"/>
          <a:cs typeface="Arial" pitchFamily="34" charset="0"/>
        </a:defRPr>
      </a:lvl1pPr>
      <a:lvl2pPr algn="l" rtl="0" eaLnBrk="0" fontAlgn="base" hangingPunct="0">
        <a:lnSpc>
          <a:spcPct val="90000"/>
        </a:lnSpc>
        <a:spcBef>
          <a:spcPct val="0"/>
        </a:spcBef>
        <a:spcAft>
          <a:spcPct val="0"/>
        </a:spcAft>
        <a:defRPr sz="3600" b="1">
          <a:solidFill>
            <a:srgbClr val="009349"/>
          </a:solidFill>
          <a:latin typeface="Arial Narrow" pitchFamily="34" charset="0"/>
          <a:cs typeface="Arial" charset="0"/>
        </a:defRPr>
      </a:lvl2pPr>
      <a:lvl3pPr algn="l" rtl="0" eaLnBrk="0" fontAlgn="base" hangingPunct="0">
        <a:lnSpc>
          <a:spcPct val="90000"/>
        </a:lnSpc>
        <a:spcBef>
          <a:spcPct val="0"/>
        </a:spcBef>
        <a:spcAft>
          <a:spcPct val="0"/>
        </a:spcAft>
        <a:defRPr sz="3600" b="1">
          <a:solidFill>
            <a:srgbClr val="009349"/>
          </a:solidFill>
          <a:latin typeface="Arial Narrow" pitchFamily="34" charset="0"/>
          <a:cs typeface="Arial" charset="0"/>
        </a:defRPr>
      </a:lvl3pPr>
      <a:lvl4pPr algn="l" rtl="0" eaLnBrk="0" fontAlgn="base" hangingPunct="0">
        <a:lnSpc>
          <a:spcPct val="90000"/>
        </a:lnSpc>
        <a:spcBef>
          <a:spcPct val="0"/>
        </a:spcBef>
        <a:spcAft>
          <a:spcPct val="0"/>
        </a:spcAft>
        <a:defRPr sz="3600" b="1">
          <a:solidFill>
            <a:srgbClr val="009349"/>
          </a:solidFill>
          <a:latin typeface="Arial Narrow" pitchFamily="34" charset="0"/>
          <a:cs typeface="Arial" charset="0"/>
        </a:defRPr>
      </a:lvl4pPr>
      <a:lvl5pPr algn="l" rtl="0" eaLnBrk="0" fontAlgn="base" hangingPunct="0">
        <a:lnSpc>
          <a:spcPct val="90000"/>
        </a:lnSpc>
        <a:spcBef>
          <a:spcPct val="0"/>
        </a:spcBef>
        <a:spcAft>
          <a:spcPct val="0"/>
        </a:spcAft>
        <a:defRPr sz="3600" b="1">
          <a:solidFill>
            <a:srgbClr val="009349"/>
          </a:solidFill>
          <a:latin typeface="Arial Narrow" pitchFamily="34" charset="0"/>
          <a:cs typeface="Arial" charset="0"/>
        </a:defRPr>
      </a:lvl5pPr>
      <a:lvl6pPr marL="457200" algn="l" rtl="0" fontAlgn="base">
        <a:lnSpc>
          <a:spcPct val="90000"/>
        </a:lnSpc>
        <a:spcBef>
          <a:spcPct val="0"/>
        </a:spcBef>
        <a:spcAft>
          <a:spcPct val="0"/>
        </a:spcAft>
        <a:defRPr sz="3600" b="1">
          <a:solidFill>
            <a:srgbClr val="009349"/>
          </a:solidFill>
          <a:latin typeface="Arial Narrow" pitchFamily="34" charset="0"/>
          <a:cs typeface="Arial" charset="0"/>
        </a:defRPr>
      </a:lvl6pPr>
      <a:lvl7pPr marL="914400" algn="l" rtl="0" fontAlgn="base">
        <a:lnSpc>
          <a:spcPct val="90000"/>
        </a:lnSpc>
        <a:spcBef>
          <a:spcPct val="0"/>
        </a:spcBef>
        <a:spcAft>
          <a:spcPct val="0"/>
        </a:spcAft>
        <a:defRPr sz="3600" b="1">
          <a:solidFill>
            <a:srgbClr val="009349"/>
          </a:solidFill>
          <a:latin typeface="Arial Narrow" pitchFamily="34" charset="0"/>
          <a:cs typeface="Arial" charset="0"/>
        </a:defRPr>
      </a:lvl7pPr>
      <a:lvl8pPr marL="1371600" algn="l" rtl="0" fontAlgn="base">
        <a:lnSpc>
          <a:spcPct val="90000"/>
        </a:lnSpc>
        <a:spcBef>
          <a:spcPct val="0"/>
        </a:spcBef>
        <a:spcAft>
          <a:spcPct val="0"/>
        </a:spcAft>
        <a:defRPr sz="3600" b="1">
          <a:solidFill>
            <a:srgbClr val="009349"/>
          </a:solidFill>
          <a:latin typeface="Arial Narrow" pitchFamily="34" charset="0"/>
          <a:cs typeface="Arial" charset="0"/>
        </a:defRPr>
      </a:lvl8pPr>
      <a:lvl9pPr marL="1828800" algn="l" rtl="0" fontAlgn="base">
        <a:lnSpc>
          <a:spcPct val="90000"/>
        </a:lnSpc>
        <a:spcBef>
          <a:spcPct val="0"/>
        </a:spcBef>
        <a:spcAft>
          <a:spcPct val="0"/>
        </a:spcAft>
        <a:defRPr sz="3600" b="1">
          <a:solidFill>
            <a:srgbClr val="009349"/>
          </a:solidFill>
          <a:latin typeface="Arial Narrow" pitchFamily="34" charset="0"/>
          <a:cs typeface="Arial" charset="0"/>
        </a:defRPr>
      </a:lvl9pPr>
    </p:titleStyle>
    <p:bodyStyle>
      <a:lvl1pPr marL="285750" indent="-285750" algn="l" rtl="0" eaLnBrk="0" fontAlgn="base" hangingPunct="0">
        <a:lnSpc>
          <a:spcPct val="120000"/>
        </a:lnSpc>
        <a:spcBef>
          <a:spcPct val="30000"/>
        </a:spcBef>
        <a:spcAft>
          <a:spcPct val="0"/>
        </a:spcAft>
        <a:buClr>
          <a:srgbClr val="009349"/>
        </a:buClr>
        <a:buFont typeface="Wingdings" pitchFamily="2" charset="2"/>
        <a:buChar char="Ÿ"/>
        <a:defRPr sz="2800" b="1">
          <a:solidFill>
            <a:srgbClr val="4D4D4D"/>
          </a:solidFill>
          <a:latin typeface="+mn-lt"/>
          <a:ea typeface="+mn-ea"/>
          <a:cs typeface="+mn-cs"/>
        </a:defRPr>
      </a:lvl1pPr>
      <a:lvl2pPr marL="685800" indent="-228600" algn="l" rtl="0" eaLnBrk="0" fontAlgn="base" hangingPunct="0">
        <a:lnSpc>
          <a:spcPct val="120000"/>
        </a:lnSpc>
        <a:spcBef>
          <a:spcPct val="30000"/>
        </a:spcBef>
        <a:spcAft>
          <a:spcPct val="0"/>
        </a:spcAft>
        <a:buClr>
          <a:srgbClr val="009349"/>
        </a:buClr>
        <a:buFont typeface="Arial Narrow" pitchFamily="34" charset="0"/>
        <a:buChar char="◦"/>
        <a:defRPr sz="2600">
          <a:solidFill>
            <a:srgbClr val="4D4D4D"/>
          </a:solidFill>
          <a:latin typeface="+mn-lt"/>
          <a:cs typeface="+mn-cs"/>
        </a:defRPr>
      </a:lvl2pPr>
      <a:lvl3pPr marL="1143000" indent="-228600" algn="l" rtl="0" eaLnBrk="0" fontAlgn="base" hangingPunct="0">
        <a:lnSpc>
          <a:spcPct val="120000"/>
        </a:lnSpc>
        <a:spcBef>
          <a:spcPct val="30000"/>
        </a:spcBef>
        <a:spcAft>
          <a:spcPct val="0"/>
        </a:spcAft>
        <a:buClr>
          <a:srgbClr val="009349"/>
        </a:buClr>
        <a:buFont typeface="Wingdings" pitchFamily="2" charset="2"/>
        <a:buChar char="§"/>
        <a:defRPr sz="2400" b="1">
          <a:solidFill>
            <a:srgbClr val="777777"/>
          </a:solidFill>
          <a:latin typeface="+mn-lt"/>
          <a:cs typeface="+mn-cs"/>
        </a:defRPr>
      </a:lvl3pPr>
      <a:lvl4pPr marL="1543050" indent="-171450" algn="l" rtl="0" eaLnBrk="0" fontAlgn="base" hangingPunct="0">
        <a:lnSpc>
          <a:spcPct val="120000"/>
        </a:lnSpc>
        <a:spcBef>
          <a:spcPct val="30000"/>
        </a:spcBef>
        <a:spcAft>
          <a:spcPct val="0"/>
        </a:spcAft>
        <a:buClr>
          <a:srgbClr val="009349"/>
        </a:buClr>
        <a:buFont typeface="Wingdings" pitchFamily="2" charset="2"/>
        <a:buChar char="ú"/>
        <a:defRPr sz="2000">
          <a:solidFill>
            <a:srgbClr val="777777"/>
          </a:solidFill>
          <a:latin typeface="+mn-lt"/>
          <a:cs typeface="+mn-cs"/>
        </a:defRPr>
      </a:lvl4pPr>
      <a:lvl5pPr marL="2000250" indent="-171450" algn="l" rtl="0" eaLnBrk="0" fontAlgn="base" hangingPunct="0">
        <a:lnSpc>
          <a:spcPct val="120000"/>
        </a:lnSpc>
        <a:spcBef>
          <a:spcPct val="30000"/>
        </a:spcBef>
        <a:spcAft>
          <a:spcPct val="0"/>
        </a:spcAft>
        <a:buClr>
          <a:srgbClr val="009349"/>
        </a:buClr>
        <a:buChar char="»"/>
        <a:defRPr sz="1400">
          <a:solidFill>
            <a:srgbClr val="777777"/>
          </a:solidFill>
          <a:latin typeface="+mn-lt"/>
          <a:cs typeface="+mn-cs"/>
        </a:defRPr>
      </a:lvl5pPr>
      <a:lvl6pPr marL="2457450" indent="-171450" algn="l" rtl="0" fontAlgn="base">
        <a:lnSpc>
          <a:spcPct val="120000"/>
        </a:lnSpc>
        <a:spcBef>
          <a:spcPct val="30000"/>
        </a:spcBef>
        <a:spcAft>
          <a:spcPct val="0"/>
        </a:spcAft>
        <a:buClr>
          <a:srgbClr val="009349"/>
        </a:buClr>
        <a:buChar char="»"/>
        <a:defRPr sz="1400">
          <a:solidFill>
            <a:srgbClr val="777777"/>
          </a:solidFill>
          <a:latin typeface="+mn-lt"/>
          <a:cs typeface="+mn-cs"/>
        </a:defRPr>
      </a:lvl6pPr>
      <a:lvl7pPr marL="2914650" indent="-171450" algn="l" rtl="0" fontAlgn="base">
        <a:lnSpc>
          <a:spcPct val="120000"/>
        </a:lnSpc>
        <a:spcBef>
          <a:spcPct val="30000"/>
        </a:spcBef>
        <a:spcAft>
          <a:spcPct val="0"/>
        </a:spcAft>
        <a:buClr>
          <a:srgbClr val="009349"/>
        </a:buClr>
        <a:buChar char="»"/>
        <a:defRPr sz="1400">
          <a:solidFill>
            <a:srgbClr val="777777"/>
          </a:solidFill>
          <a:latin typeface="+mn-lt"/>
          <a:cs typeface="+mn-cs"/>
        </a:defRPr>
      </a:lvl7pPr>
      <a:lvl8pPr marL="3371850" indent="-171450" algn="l" rtl="0" fontAlgn="base">
        <a:lnSpc>
          <a:spcPct val="120000"/>
        </a:lnSpc>
        <a:spcBef>
          <a:spcPct val="30000"/>
        </a:spcBef>
        <a:spcAft>
          <a:spcPct val="0"/>
        </a:spcAft>
        <a:buClr>
          <a:srgbClr val="009349"/>
        </a:buClr>
        <a:buChar char="»"/>
        <a:defRPr sz="1400">
          <a:solidFill>
            <a:srgbClr val="777777"/>
          </a:solidFill>
          <a:latin typeface="+mn-lt"/>
          <a:cs typeface="+mn-cs"/>
        </a:defRPr>
      </a:lvl8pPr>
      <a:lvl9pPr marL="3829050" indent="-171450" algn="l" rtl="0" fontAlgn="base">
        <a:lnSpc>
          <a:spcPct val="120000"/>
        </a:lnSpc>
        <a:spcBef>
          <a:spcPct val="30000"/>
        </a:spcBef>
        <a:spcAft>
          <a:spcPct val="0"/>
        </a:spcAft>
        <a:buClr>
          <a:srgbClr val="009349"/>
        </a:buClr>
        <a:buChar char="»"/>
        <a:defRPr sz="1400">
          <a:solidFill>
            <a:srgbClr val="777777"/>
          </a:solidFill>
          <a:latin typeface="+mn-lt"/>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204">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liennummernplatzhalter 3"/>
          <p:cNvSpPr>
            <a:spLocks noGrp="1"/>
          </p:cNvSpPr>
          <p:nvPr>
            <p:ph type="sldNum" sz="quarter" idx="4"/>
          </p:nvPr>
        </p:nvSpPr>
        <p:spPr>
          <a:xfrm>
            <a:off x="6876256" y="6361508"/>
            <a:ext cx="2133600" cy="365125"/>
          </a:xfrm>
          <a:prstGeom prst="rect">
            <a:avLst/>
          </a:prstGeom>
        </p:spPr>
        <p:txBody>
          <a:bodyPr vert="horz" lIns="91440" tIns="45720" rIns="91440" bIns="45720" rtlCol="0" anchor="ctr"/>
          <a:lstStyle>
            <a:lvl1pPr algn="r">
              <a:defRPr sz="1200">
                <a:solidFill>
                  <a:schemeClr val="bg2">
                    <a:lumMod val="60000"/>
                    <a:lumOff val="40000"/>
                  </a:schemeClr>
                </a:solidFill>
              </a:defRPr>
            </a:lvl1pPr>
          </a:lstStyle>
          <a:p>
            <a:fld id="{C6CE0DB8-10B0-4775-90BD-A6B179AFE012}" type="slidenum">
              <a:rPr lang="de-DE" smtClean="0"/>
              <a:pPr/>
              <a:t>‹Nr.›</a:t>
            </a:fld>
            <a:endParaRPr lang="de-DE"/>
          </a:p>
        </p:txBody>
      </p:sp>
      <p:pic>
        <p:nvPicPr>
          <p:cNvPr id="7" name="Picture 61" descr="primas_CONSULTING08">
            <a:extLst>
              <a:ext uri="{FF2B5EF4-FFF2-40B4-BE49-F238E27FC236}">
                <a16:creationId xmlns:a16="http://schemas.microsoft.com/office/drawing/2014/main" id="{9257749D-6456-4784-B670-A4EF0F9106FB}"/>
              </a:ext>
            </a:extLst>
          </p:cNvPr>
          <p:cNvPicPr>
            <a:picLocks noChangeAspect="1" noChangeArrowheads="1"/>
          </p:cNvPicPr>
          <p:nvPr userDrawn="1"/>
        </p:nvPicPr>
        <p:blipFill>
          <a:blip r:embed="rId9" cstate="print"/>
          <a:srcRect/>
          <a:stretch>
            <a:fillRect/>
          </a:stretch>
        </p:blipFill>
        <p:spPr bwMode="auto">
          <a:xfrm>
            <a:off x="323528" y="6361508"/>
            <a:ext cx="1116013" cy="341313"/>
          </a:xfrm>
          <a:prstGeom prst="rect">
            <a:avLst/>
          </a:prstGeom>
          <a:noFill/>
          <a:ln w="9525">
            <a:noFill/>
            <a:miter lim="800000"/>
            <a:headEnd/>
            <a:tailEnd/>
          </a:ln>
        </p:spPr>
      </p:pic>
      <p:pic>
        <p:nvPicPr>
          <p:cNvPr id="2" name="Grafik 1">
            <a:extLst>
              <a:ext uri="{FF2B5EF4-FFF2-40B4-BE49-F238E27FC236}">
                <a16:creationId xmlns:a16="http://schemas.microsoft.com/office/drawing/2014/main" id="{05CCA9EC-44D7-F4A5-04FB-A0CCBF4857CD}"/>
              </a:ext>
            </a:extLst>
          </p:cNvPr>
          <p:cNvPicPr>
            <a:picLocks noChangeAspect="1"/>
          </p:cNvPicPr>
          <p:nvPr userDrawn="1"/>
        </p:nvPicPr>
        <p:blipFill rotWithShape="1">
          <a:blip r:embed="rId10" cstate="screen">
            <a:extLst>
              <a:ext uri="{28A0092B-C50C-407E-A947-70E740481C1C}">
                <a14:useLocalDpi xmlns:a14="http://schemas.microsoft.com/office/drawing/2010/main" val="0"/>
              </a:ext>
            </a:extLst>
          </a:blip>
          <a:srcRect l="16735" t="19900" r="17716" b="20509"/>
          <a:stretch/>
        </p:blipFill>
        <p:spPr>
          <a:xfrm>
            <a:off x="7583481" y="155179"/>
            <a:ext cx="1303557" cy="561369"/>
          </a:xfrm>
          <a:prstGeom prst="rect">
            <a:avLst/>
          </a:prstGeom>
        </p:spPr>
      </p:pic>
    </p:spTree>
    <p:extLst>
      <p:ext uri="{BB962C8B-B14F-4D97-AF65-F5344CB8AC3E}">
        <p14:creationId xmlns:p14="http://schemas.microsoft.com/office/powerpoint/2010/main" val="216359603"/>
      </p:ext>
    </p:extLst>
  </p:cSld>
  <p:clrMap bg1="lt1" tx1="dk1" bg2="lt2" tx2="dk2" accent1="accent1" accent2="accent2" accent3="accent3" accent4="accent4" accent5="accent5" accent6="accent6" hlink="hlink" folHlink="folHlink"/>
  <p:sldLayoutIdLst>
    <p:sldLayoutId id="2147483929" r:id="rId1"/>
    <p:sldLayoutId id="2147483930" r:id="rId2"/>
    <p:sldLayoutId id="2147483931" r:id="rId3"/>
    <p:sldLayoutId id="2147483932" r:id="rId4"/>
    <p:sldLayoutId id="2147483933" r:id="rId5"/>
    <p:sldLayoutId id="2147483934" r:id="rId6"/>
    <p:sldLayoutId id="2147483935" r:id="rId7"/>
  </p:sldLayoutIdLst>
  <mc:AlternateContent xmlns:mc="http://schemas.openxmlformats.org/markup-compatibility/2006" xmlns:p14="http://schemas.microsoft.com/office/powerpoint/2010/main">
    <mc:Choice Requires="p14">
      <p:transition p14:dur="0" advClick="0" advTm="15000"/>
    </mc:Choice>
    <mc:Fallback xmlns="">
      <p:transition advClick="0" advTm="15000"/>
    </mc:Fallback>
  </mc:AlternateContent>
  <p:hf hdr="0" dt="0"/>
  <p:txStyles>
    <p:titleStyle>
      <a:lvl1pPr algn="l" rtl="0" eaLnBrk="0" fontAlgn="base" hangingPunct="0">
        <a:lnSpc>
          <a:spcPct val="90000"/>
        </a:lnSpc>
        <a:spcBef>
          <a:spcPct val="0"/>
        </a:spcBef>
        <a:spcAft>
          <a:spcPct val="0"/>
        </a:spcAft>
        <a:defRPr sz="2800" b="1">
          <a:solidFill>
            <a:schemeClr val="bg1"/>
          </a:solidFill>
          <a:latin typeface="Arial" pitchFamily="34" charset="0"/>
          <a:ea typeface="+mj-ea"/>
          <a:cs typeface="Arial" pitchFamily="34" charset="0"/>
        </a:defRPr>
      </a:lvl1pPr>
      <a:lvl2pPr algn="l" rtl="0" eaLnBrk="0" fontAlgn="base" hangingPunct="0">
        <a:lnSpc>
          <a:spcPct val="90000"/>
        </a:lnSpc>
        <a:spcBef>
          <a:spcPct val="0"/>
        </a:spcBef>
        <a:spcAft>
          <a:spcPct val="0"/>
        </a:spcAft>
        <a:defRPr sz="3600" b="1">
          <a:solidFill>
            <a:srgbClr val="009349"/>
          </a:solidFill>
          <a:latin typeface="Arial Narrow" pitchFamily="34" charset="0"/>
          <a:cs typeface="Arial" charset="0"/>
        </a:defRPr>
      </a:lvl2pPr>
      <a:lvl3pPr algn="l" rtl="0" eaLnBrk="0" fontAlgn="base" hangingPunct="0">
        <a:lnSpc>
          <a:spcPct val="90000"/>
        </a:lnSpc>
        <a:spcBef>
          <a:spcPct val="0"/>
        </a:spcBef>
        <a:spcAft>
          <a:spcPct val="0"/>
        </a:spcAft>
        <a:defRPr sz="3600" b="1">
          <a:solidFill>
            <a:srgbClr val="009349"/>
          </a:solidFill>
          <a:latin typeface="Arial Narrow" pitchFamily="34" charset="0"/>
          <a:cs typeface="Arial" charset="0"/>
        </a:defRPr>
      </a:lvl3pPr>
      <a:lvl4pPr algn="l" rtl="0" eaLnBrk="0" fontAlgn="base" hangingPunct="0">
        <a:lnSpc>
          <a:spcPct val="90000"/>
        </a:lnSpc>
        <a:spcBef>
          <a:spcPct val="0"/>
        </a:spcBef>
        <a:spcAft>
          <a:spcPct val="0"/>
        </a:spcAft>
        <a:defRPr sz="3600" b="1">
          <a:solidFill>
            <a:srgbClr val="009349"/>
          </a:solidFill>
          <a:latin typeface="Arial Narrow" pitchFamily="34" charset="0"/>
          <a:cs typeface="Arial" charset="0"/>
        </a:defRPr>
      </a:lvl4pPr>
      <a:lvl5pPr algn="l" rtl="0" eaLnBrk="0" fontAlgn="base" hangingPunct="0">
        <a:lnSpc>
          <a:spcPct val="90000"/>
        </a:lnSpc>
        <a:spcBef>
          <a:spcPct val="0"/>
        </a:spcBef>
        <a:spcAft>
          <a:spcPct val="0"/>
        </a:spcAft>
        <a:defRPr sz="3600" b="1">
          <a:solidFill>
            <a:srgbClr val="009349"/>
          </a:solidFill>
          <a:latin typeface="Arial Narrow" pitchFamily="34" charset="0"/>
          <a:cs typeface="Arial" charset="0"/>
        </a:defRPr>
      </a:lvl5pPr>
      <a:lvl6pPr marL="457200" algn="l" rtl="0" fontAlgn="base">
        <a:lnSpc>
          <a:spcPct val="90000"/>
        </a:lnSpc>
        <a:spcBef>
          <a:spcPct val="0"/>
        </a:spcBef>
        <a:spcAft>
          <a:spcPct val="0"/>
        </a:spcAft>
        <a:defRPr sz="3600" b="1">
          <a:solidFill>
            <a:srgbClr val="009349"/>
          </a:solidFill>
          <a:latin typeface="Arial Narrow" pitchFamily="34" charset="0"/>
          <a:cs typeface="Arial" charset="0"/>
        </a:defRPr>
      </a:lvl6pPr>
      <a:lvl7pPr marL="914400" algn="l" rtl="0" fontAlgn="base">
        <a:lnSpc>
          <a:spcPct val="90000"/>
        </a:lnSpc>
        <a:spcBef>
          <a:spcPct val="0"/>
        </a:spcBef>
        <a:spcAft>
          <a:spcPct val="0"/>
        </a:spcAft>
        <a:defRPr sz="3600" b="1">
          <a:solidFill>
            <a:srgbClr val="009349"/>
          </a:solidFill>
          <a:latin typeface="Arial Narrow" pitchFamily="34" charset="0"/>
          <a:cs typeface="Arial" charset="0"/>
        </a:defRPr>
      </a:lvl7pPr>
      <a:lvl8pPr marL="1371600" algn="l" rtl="0" fontAlgn="base">
        <a:lnSpc>
          <a:spcPct val="90000"/>
        </a:lnSpc>
        <a:spcBef>
          <a:spcPct val="0"/>
        </a:spcBef>
        <a:spcAft>
          <a:spcPct val="0"/>
        </a:spcAft>
        <a:defRPr sz="3600" b="1">
          <a:solidFill>
            <a:srgbClr val="009349"/>
          </a:solidFill>
          <a:latin typeface="Arial Narrow" pitchFamily="34" charset="0"/>
          <a:cs typeface="Arial" charset="0"/>
        </a:defRPr>
      </a:lvl8pPr>
      <a:lvl9pPr marL="1828800" algn="l" rtl="0" fontAlgn="base">
        <a:lnSpc>
          <a:spcPct val="90000"/>
        </a:lnSpc>
        <a:spcBef>
          <a:spcPct val="0"/>
        </a:spcBef>
        <a:spcAft>
          <a:spcPct val="0"/>
        </a:spcAft>
        <a:defRPr sz="3600" b="1">
          <a:solidFill>
            <a:srgbClr val="009349"/>
          </a:solidFill>
          <a:latin typeface="Arial Narrow" pitchFamily="34" charset="0"/>
          <a:cs typeface="Arial" charset="0"/>
        </a:defRPr>
      </a:lvl9pPr>
    </p:titleStyle>
    <p:bodyStyle>
      <a:lvl1pPr marL="285750" indent="-285750" algn="l" rtl="0" eaLnBrk="0" fontAlgn="base" hangingPunct="0">
        <a:lnSpc>
          <a:spcPct val="120000"/>
        </a:lnSpc>
        <a:spcBef>
          <a:spcPct val="30000"/>
        </a:spcBef>
        <a:spcAft>
          <a:spcPct val="0"/>
        </a:spcAft>
        <a:buClr>
          <a:srgbClr val="009349"/>
        </a:buClr>
        <a:buFont typeface="Wingdings" pitchFamily="2" charset="2"/>
        <a:buChar char="Ÿ"/>
        <a:defRPr sz="2800" b="1">
          <a:solidFill>
            <a:srgbClr val="4D4D4D"/>
          </a:solidFill>
          <a:latin typeface="+mn-lt"/>
          <a:ea typeface="+mn-ea"/>
          <a:cs typeface="+mn-cs"/>
        </a:defRPr>
      </a:lvl1pPr>
      <a:lvl2pPr marL="685800" indent="-228600" algn="l" rtl="0" eaLnBrk="0" fontAlgn="base" hangingPunct="0">
        <a:lnSpc>
          <a:spcPct val="120000"/>
        </a:lnSpc>
        <a:spcBef>
          <a:spcPct val="30000"/>
        </a:spcBef>
        <a:spcAft>
          <a:spcPct val="0"/>
        </a:spcAft>
        <a:buClr>
          <a:srgbClr val="009349"/>
        </a:buClr>
        <a:buFont typeface="Arial Narrow" pitchFamily="34" charset="0"/>
        <a:buChar char="◦"/>
        <a:defRPr sz="2600">
          <a:solidFill>
            <a:srgbClr val="4D4D4D"/>
          </a:solidFill>
          <a:latin typeface="+mn-lt"/>
          <a:cs typeface="+mn-cs"/>
        </a:defRPr>
      </a:lvl2pPr>
      <a:lvl3pPr marL="1143000" indent="-228600" algn="l" rtl="0" eaLnBrk="0" fontAlgn="base" hangingPunct="0">
        <a:lnSpc>
          <a:spcPct val="120000"/>
        </a:lnSpc>
        <a:spcBef>
          <a:spcPct val="30000"/>
        </a:spcBef>
        <a:spcAft>
          <a:spcPct val="0"/>
        </a:spcAft>
        <a:buClr>
          <a:srgbClr val="009349"/>
        </a:buClr>
        <a:buFont typeface="Wingdings" pitchFamily="2" charset="2"/>
        <a:buChar char="§"/>
        <a:defRPr sz="2400" b="1">
          <a:solidFill>
            <a:srgbClr val="777777"/>
          </a:solidFill>
          <a:latin typeface="+mn-lt"/>
          <a:cs typeface="+mn-cs"/>
        </a:defRPr>
      </a:lvl3pPr>
      <a:lvl4pPr marL="1543050" indent="-171450" algn="l" rtl="0" eaLnBrk="0" fontAlgn="base" hangingPunct="0">
        <a:lnSpc>
          <a:spcPct val="120000"/>
        </a:lnSpc>
        <a:spcBef>
          <a:spcPct val="30000"/>
        </a:spcBef>
        <a:spcAft>
          <a:spcPct val="0"/>
        </a:spcAft>
        <a:buClr>
          <a:srgbClr val="009349"/>
        </a:buClr>
        <a:buFont typeface="Wingdings" pitchFamily="2" charset="2"/>
        <a:buChar char="ú"/>
        <a:defRPr sz="2000">
          <a:solidFill>
            <a:srgbClr val="777777"/>
          </a:solidFill>
          <a:latin typeface="+mn-lt"/>
          <a:cs typeface="+mn-cs"/>
        </a:defRPr>
      </a:lvl4pPr>
      <a:lvl5pPr marL="2000250" indent="-171450" algn="l" rtl="0" eaLnBrk="0" fontAlgn="base" hangingPunct="0">
        <a:lnSpc>
          <a:spcPct val="120000"/>
        </a:lnSpc>
        <a:spcBef>
          <a:spcPct val="30000"/>
        </a:spcBef>
        <a:spcAft>
          <a:spcPct val="0"/>
        </a:spcAft>
        <a:buClr>
          <a:srgbClr val="009349"/>
        </a:buClr>
        <a:buChar char="»"/>
        <a:defRPr sz="1400">
          <a:solidFill>
            <a:srgbClr val="777777"/>
          </a:solidFill>
          <a:latin typeface="+mn-lt"/>
          <a:cs typeface="+mn-cs"/>
        </a:defRPr>
      </a:lvl5pPr>
      <a:lvl6pPr marL="2457450" indent="-171450" algn="l" rtl="0" fontAlgn="base">
        <a:lnSpc>
          <a:spcPct val="120000"/>
        </a:lnSpc>
        <a:spcBef>
          <a:spcPct val="30000"/>
        </a:spcBef>
        <a:spcAft>
          <a:spcPct val="0"/>
        </a:spcAft>
        <a:buClr>
          <a:srgbClr val="009349"/>
        </a:buClr>
        <a:buChar char="»"/>
        <a:defRPr sz="1400">
          <a:solidFill>
            <a:srgbClr val="777777"/>
          </a:solidFill>
          <a:latin typeface="+mn-lt"/>
          <a:cs typeface="+mn-cs"/>
        </a:defRPr>
      </a:lvl6pPr>
      <a:lvl7pPr marL="2914650" indent="-171450" algn="l" rtl="0" fontAlgn="base">
        <a:lnSpc>
          <a:spcPct val="120000"/>
        </a:lnSpc>
        <a:spcBef>
          <a:spcPct val="30000"/>
        </a:spcBef>
        <a:spcAft>
          <a:spcPct val="0"/>
        </a:spcAft>
        <a:buClr>
          <a:srgbClr val="009349"/>
        </a:buClr>
        <a:buChar char="»"/>
        <a:defRPr sz="1400">
          <a:solidFill>
            <a:srgbClr val="777777"/>
          </a:solidFill>
          <a:latin typeface="+mn-lt"/>
          <a:cs typeface="+mn-cs"/>
        </a:defRPr>
      </a:lvl7pPr>
      <a:lvl8pPr marL="3371850" indent="-171450" algn="l" rtl="0" fontAlgn="base">
        <a:lnSpc>
          <a:spcPct val="120000"/>
        </a:lnSpc>
        <a:spcBef>
          <a:spcPct val="30000"/>
        </a:spcBef>
        <a:spcAft>
          <a:spcPct val="0"/>
        </a:spcAft>
        <a:buClr>
          <a:srgbClr val="009349"/>
        </a:buClr>
        <a:buChar char="»"/>
        <a:defRPr sz="1400">
          <a:solidFill>
            <a:srgbClr val="777777"/>
          </a:solidFill>
          <a:latin typeface="+mn-lt"/>
          <a:cs typeface="+mn-cs"/>
        </a:defRPr>
      </a:lvl8pPr>
      <a:lvl9pPr marL="3829050" indent="-171450" algn="l" rtl="0" fontAlgn="base">
        <a:lnSpc>
          <a:spcPct val="120000"/>
        </a:lnSpc>
        <a:spcBef>
          <a:spcPct val="30000"/>
        </a:spcBef>
        <a:spcAft>
          <a:spcPct val="0"/>
        </a:spcAft>
        <a:buClr>
          <a:srgbClr val="009349"/>
        </a:buClr>
        <a:buChar char="»"/>
        <a:defRPr sz="1400">
          <a:solidFill>
            <a:srgbClr val="777777"/>
          </a:solidFill>
          <a:latin typeface="+mn-lt"/>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2" name="Grafik 7"/>
          <p:cNvPicPr>
            <a:picLocks noChangeAspect="1"/>
          </p:cNvPicPr>
          <p:nvPr userDrawn="1"/>
        </p:nvPicPr>
        <p:blipFill>
          <a:blip r:embed="rId5" cstate="screen">
            <a:extLst>
              <a:ext uri="{28A0092B-C50C-407E-A947-70E740481C1C}">
                <a14:useLocalDpi xmlns:a14="http://schemas.microsoft.com/office/drawing/2010/main" val="0"/>
              </a:ext>
            </a:extLst>
          </a:blip>
          <a:srcRect/>
          <a:stretch>
            <a:fillRect/>
          </a:stretch>
        </p:blipFill>
        <p:spPr bwMode="auto">
          <a:xfrm>
            <a:off x="8100392" y="6165304"/>
            <a:ext cx="529672" cy="561369"/>
          </a:xfrm>
          <a:prstGeom prst="rect">
            <a:avLst/>
          </a:prstGeom>
          <a:noFill/>
          <a:ln w="9525">
            <a:noFill/>
            <a:miter lim="800000"/>
            <a:headEnd/>
            <a:tailEnd/>
          </a:ln>
        </p:spPr>
      </p:pic>
      <p:sp>
        <p:nvSpPr>
          <p:cNvPr id="4" name="Foliennummernplatzhalter 3"/>
          <p:cNvSpPr>
            <a:spLocks noGrp="1"/>
          </p:cNvSpPr>
          <p:nvPr>
            <p:ph type="sldNum" sz="quarter" idx="4"/>
          </p:nvPr>
        </p:nvSpPr>
        <p:spPr>
          <a:xfrm>
            <a:off x="6902896" y="6463109"/>
            <a:ext cx="2133600" cy="365125"/>
          </a:xfrm>
          <a:prstGeom prst="rect">
            <a:avLst/>
          </a:prstGeom>
        </p:spPr>
        <p:txBody>
          <a:bodyPr vert="horz" lIns="91440" tIns="45720" rIns="91440" bIns="45720" rtlCol="0" anchor="ctr"/>
          <a:lstStyle>
            <a:lvl1pPr algn="r">
              <a:defRPr sz="1200">
                <a:solidFill>
                  <a:schemeClr val="bg2">
                    <a:lumMod val="60000"/>
                    <a:lumOff val="40000"/>
                  </a:schemeClr>
                </a:solidFill>
              </a:defRPr>
            </a:lvl1pPr>
          </a:lstStyle>
          <a:p>
            <a:fld id="{C6CE0DB8-10B0-4775-90BD-A6B179AFE012}" type="slidenum">
              <a:rPr lang="de-DE" smtClean="0"/>
              <a:pPr/>
              <a:t>‹Nr.›</a:t>
            </a:fld>
            <a:endParaRPr lang="de-DE"/>
          </a:p>
        </p:txBody>
      </p:sp>
      <p:sp>
        <p:nvSpPr>
          <p:cNvPr id="5" name="Fußzeilenplatzhalter 4"/>
          <p:cNvSpPr>
            <a:spLocks noGrp="1"/>
          </p:cNvSpPr>
          <p:nvPr>
            <p:ph type="ftr" sz="quarter" idx="3"/>
          </p:nvPr>
        </p:nvSpPr>
        <p:spPr>
          <a:xfrm>
            <a:off x="3124200" y="6467580"/>
            <a:ext cx="2895600" cy="365125"/>
          </a:xfrm>
          <a:prstGeom prst="rect">
            <a:avLst/>
          </a:prstGeom>
        </p:spPr>
        <p:txBody>
          <a:bodyPr vert="horz" lIns="91440" tIns="45720" rIns="91440" bIns="45720" rtlCol="0" anchor="ctr"/>
          <a:lstStyle>
            <a:lvl1pPr algn="ctr">
              <a:defRPr sz="1000">
                <a:solidFill>
                  <a:schemeClr val="bg1">
                    <a:lumMod val="75000"/>
                  </a:schemeClr>
                </a:solidFill>
              </a:defRPr>
            </a:lvl1pPr>
          </a:lstStyle>
          <a:p>
            <a:r>
              <a:rPr lang="cs-CZ" dirty="0"/>
              <a:t>Primas CONSULTING 2019</a:t>
            </a:r>
            <a:endParaRPr lang="de-DE" dirty="0"/>
          </a:p>
        </p:txBody>
      </p:sp>
      <p:pic>
        <p:nvPicPr>
          <p:cNvPr id="2" name="Grafik 1">
            <a:extLst>
              <a:ext uri="{FF2B5EF4-FFF2-40B4-BE49-F238E27FC236}">
                <a16:creationId xmlns:a16="http://schemas.microsoft.com/office/drawing/2014/main" id="{76B79171-167C-6275-54FE-EFB81F463471}"/>
              </a:ext>
            </a:extLst>
          </p:cNvPr>
          <p:cNvPicPr>
            <a:picLocks noChangeAspect="1"/>
          </p:cNvPicPr>
          <p:nvPr userDrawn="1"/>
        </p:nvPicPr>
        <p:blipFill rotWithShape="1">
          <a:blip r:embed="rId6" cstate="screen">
            <a:extLst>
              <a:ext uri="{28A0092B-C50C-407E-A947-70E740481C1C}">
                <a14:useLocalDpi xmlns:a14="http://schemas.microsoft.com/office/drawing/2010/main" val="0"/>
              </a:ext>
            </a:extLst>
          </a:blip>
          <a:srcRect l="16735" t="19900" r="17716" b="20509"/>
          <a:stretch/>
        </p:blipFill>
        <p:spPr>
          <a:xfrm>
            <a:off x="7583481" y="155179"/>
            <a:ext cx="1303557" cy="561369"/>
          </a:xfrm>
          <a:prstGeom prst="rect">
            <a:avLst/>
          </a:prstGeom>
        </p:spPr>
      </p:pic>
    </p:spTree>
    <p:extLst>
      <p:ext uri="{BB962C8B-B14F-4D97-AF65-F5344CB8AC3E}">
        <p14:creationId xmlns:p14="http://schemas.microsoft.com/office/powerpoint/2010/main" val="4192895629"/>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Lst>
  <mc:AlternateContent xmlns:mc="http://schemas.openxmlformats.org/markup-compatibility/2006" xmlns:p14="http://schemas.microsoft.com/office/powerpoint/2010/main">
    <mc:Choice Requires="p14">
      <p:transition p14:dur="0" advClick="0" advTm="15000"/>
    </mc:Choice>
    <mc:Fallback xmlns="">
      <p:transition advClick="0" advTm="15000"/>
    </mc:Fallback>
  </mc:AlternateContent>
  <p:hf hdr="0" dt="0"/>
  <p:txStyles>
    <p:titleStyle>
      <a:lvl1pPr algn="l" rtl="0" eaLnBrk="0" fontAlgn="base" hangingPunct="0">
        <a:lnSpc>
          <a:spcPct val="90000"/>
        </a:lnSpc>
        <a:spcBef>
          <a:spcPct val="0"/>
        </a:spcBef>
        <a:spcAft>
          <a:spcPct val="0"/>
        </a:spcAft>
        <a:defRPr sz="2800" b="1">
          <a:solidFill>
            <a:schemeClr val="bg1"/>
          </a:solidFill>
          <a:latin typeface="Arial" pitchFamily="34" charset="0"/>
          <a:ea typeface="+mj-ea"/>
          <a:cs typeface="Arial" pitchFamily="34" charset="0"/>
        </a:defRPr>
      </a:lvl1pPr>
      <a:lvl2pPr algn="l" rtl="0" eaLnBrk="0" fontAlgn="base" hangingPunct="0">
        <a:lnSpc>
          <a:spcPct val="90000"/>
        </a:lnSpc>
        <a:spcBef>
          <a:spcPct val="0"/>
        </a:spcBef>
        <a:spcAft>
          <a:spcPct val="0"/>
        </a:spcAft>
        <a:defRPr sz="3600" b="1">
          <a:solidFill>
            <a:srgbClr val="009349"/>
          </a:solidFill>
          <a:latin typeface="Arial Narrow" pitchFamily="34" charset="0"/>
          <a:cs typeface="Arial" charset="0"/>
        </a:defRPr>
      </a:lvl2pPr>
      <a:lvl3pPr algn="l" rtl="0" eaLnBrk="0" fontAlgn="base" hangingPunct="0">
        <a:lnSpc>
          <a:spcPct val="90000"/>
        </a:lnSpc>
        <a:spcBef>
          <a:spcPct val="0"/>
        </a:spcBef>
        <a:spcAft>
          <a:spcPct val="0"/>
        </a:spcAft>
        <a:defRPr sz="3600" b="1">
          <a:solidFill>
            <a:srgbClr val="009349"/>
          </a:solidFill>
          <a:latin typeface="Arial Narrow" pitchFamily="34" charset="0"/>
          <a:cs typeface="Arial" charset="0"/>
        </a:defRPr>
      </a:lvl3pPr>
      <a:lvl4pPr algn="l" rtl="0" eaLnBrk="0" fontAlgn="base" hangingPunct="0">
        <a:lnSpc>
          <a:spcPct val="90000"/>
        </a:lnSpc>
        <a:spcBef>
          <a:spcPct val="0"/>
        </a:spcBef>
        <a:spcAft>
          <a:spcPct val="0"/>
        </a:spcAft>
        <a:defRPr sz="3600" b="1">
          <a:solidFill>
            <a:srgbClr val="009349"/>
          </a:solidFill>
          <a:latin typeface="Arial Narrow" pitchFamily="34" charset="0"/>
          <a:cs typeface="Arial" charset="0"/>
        </a:defRPr>
      </a:lvl4pPr>
      <a:lvl5pPr algn="l" rtl="0" eaLnBrk="0" fontAlgn="base" hangingPunct="0">
        <a:lnSpc>
          <a:spcPct val="90000"/>
        </a:lnSpc>
        <a:spcBef>
          <a:spcPct val="0"/>
        </a:spcBef>
        <a:spcAft>
          <a:spcPct val="0"/>
        </a:spcAft>
        <a:defRPr sz="3600" b="1">
          <a:solidFill>
            <a:srgbClr val="009349"/>
          </a:solidFill>
          <a:latin typeface="Arial Narrow" pitchFamily="34" charset="0"/>
          <a:cs typeface="Arial" charset="0"/>
        </a:defRPr>
      </a:lvl5pPr>
      <a:lvl6pPr marL="457200" algn="l" rtl="0" fontAlgn="base">
        <a:lnSpc>
          <a:spcPct val="90000"/>
        </a:lnSpc>
        <a:spcBef>
          <a:spcPct val="0"/>
        </a:spcBef>
        <a:spcAft>
          <a:spcPct val="0"/>
        </a:spcAft>
        <a:defRPr sz="3600" b="1">
          <a:solidFill>
            <a:srgbClr val="009349"/>
          </a:solidFill>
          <a:latin typeface="Arial Narrow" pitchFamily="34" charset="0"/>
          <a:cs typeface="Arial" charset="0"/>
        </a:defRPr>
      </a:lvl6pPr>
      <a:lvl7pPr marL="914400" algn="l" rtl="0" fontAlgn="base">
        <a:lnSpc>
          <a:spcPct val="90000"/>
        </a:lnSpc>
        <a:spcBef>
          <a:spcPct val="0"/>
        </a:spcBef>
        <a:spcAft>
          <a:spcPct val="0"/>
        </a:spcAft>
        <a:defRPr sz="3600" b="1">
          <a:solidFill>
            <a:srgbClr val="009349"/>
          </a:solidFill>
          <a:latin typeface="Arial Narrow" pitchFamily="34" charset="0"/>
          <a:cs typeface="Arial" charset="0"/>
        </a:defRPr>
      </a:lvl7pPr>
      <a:lvl8pPr marL="1371600" algn="l" rtl="0" fontAlgn="base">
        <a:lnSpc>
          <a:spcPct val="90000"/>
        </a:lnSpc>
        <a:spcBef>
          <a:spcPct val="0"/>
        </a:spcBef>
        <a:spcAft>
          <a:spcPct val="0"/>
        </a:spcAft>
        <a:defRPr sz="3600" b="1">
          <a:solidFill>
            <a:srgbClr val="009349"/>
          </a:solidFill>
          <a:latin typeface="Arial Narrow" pitchFamily="34" charset="0"/>
          <a:cs typeface="Arial" charset="0"/>
        </a:defRPr>
      </a:lvl8pPr>
      <a:lvl9pPr marL="1828800" algn="l" rtl="0" fontAlgn="base">
        <a:lnSpc>
          <a:spcPct val="90000"/>
        </a:lnSpc>
        <a:spcBef>
          <a:spcPct val="0"/>
        </a:spcBef>
        <a:spcAft>
          <a:spcPct val="0"/>
        </a:spcAft>
        <a:defRPr sz="3600" b="1">
          <a:solidFill>
            <a:srgbClr val="009349"/>
          </a:solidFill>
          <a:latin typeface="Arial Narrow" pitchFamily="34" charset="0"/>
          <a:cs typeface="Arial" charset="0"/>
        </a:defRPr>
      </a:lvl9pPr>
    </p:titleStyle>
    <p:bodyStyle>
      <a:lvl1pPr marL="285750" indent="-285750" algn="l" rtl="0" eaLnBrk="0" fontAlgn="base" hangingPunct="0">
        <a:lnSpc>
          <a:spcPct val="120000"/>
        </a:lnSpc>
        <a:spcBef>
          <a:spcPct val="30000"/>
        </a:spcBef>
        <a:spcAft>
          <a:spcPct val="0"/>
        </a:spcAft>
        <a:buClr>
          <a:srgbClr val="009349"/>
        </a:buClr>
        <a:buFont typeface="Wingdings" pitchFamily="2" charset="2"/>
        <a:buChar char="Ÿ"/>
        <a:defRPr sz="2800" b="1">
          <a:solidFill>
            <a:srgbClr val="4D4D4D"/>
          </a:solidFill>
          <a:latin typeface="+mn-lt"/>
          <a:ea typeface="+mn-ea"/>
          <a:cs typeface="+mn-cs"/>
        </a:defRPr>
      </a:lvl1pPr>
      <a:lvl2pPr marL="685800" indent="-228600" algn="l" rtl="0" eaLnBrk="0" fontAlgn="base" hangingPunct="0">
        <a:lnSpc>
          <a:spcPct val="120000"/>
        </a:lnSpc>
        <a:spcBef>
          <a:spcPct val="30000"/>
        </a:spcBef>
        <a:spcAft>
          <a:spcPct val="0"/>
        </a:spcAft>
        <a:buClr>
          <a:srgbClr val="009349"/>
        </a:buClr>
        <a:buFont typeface="Arial Narrow" pitchFamily="34" charset="0"/>
        <a:buChar char="◦"/>
        <a:defRPr sz="2600">
          <a:solidFill>
            <a:srgbClr val="4D4D4D"/>
          </a:solidFill>
          <a:latin typeface="+mn-lt"/>
          <a:cs typeface="+mn-cs"/>
        </a:defRPr>
      </a:lvl2pPr>
      <a:lvl3pPr marL="1143000" indent="-228600" algn="l" rtl="0" eaLnBrk="0" fontAlgn="base" hangingPunct="0">
        <a:lnSpc>
          <a:spcPct val="120000"/>
        </a:lnSpc>
        <a:spcBef>
          <a:spcPct val="30000"/>
        </a:spcBef>
        <a:spcAft>
          <a:spcPct val="0"/>
        </a:spcAft>
        <a:buClr>
          <a:srgbClr val="009349"/>
        </a:buClr>
        <a:buFont typeface="Wingdings" pitchFamily="2" charset="2"/>
        <a:buChar char="§"/>
        <a:defRPr sz="2400" b="1">
          <a:solidFill>
            <a:srgbClr val="777777"/>
          </a:solidFill>
          <a:latin typeface="+mn-lt"/>
          <a:cs typeface="+mn-cs"/>
        </a:defRPr>
      </a:lvl3pPr>
      <a:lvl4pPr marL="1543050" indent="-171450" algn="l" rtl="0" eaLnBrk="0" fontAlgn="base" hangingPunct="0">
        <a:lnSpc>
          <a:spcPct val="120000"/>
        </a:lnSpc>
        <a:spcBef>
          <a:spcPct val="30000"/>
        </a:spcBef>
        <a:spcAft>
          <a:spcPct val="0"/>
        </a:spcAft>
        <a:buClr>
          <a:srgbClr val="009349"/>
        </a:buClr>
        <a:buFont typeface="Wingdings" pitchFamily="2" charset="2"/>
        <a:buChar char="ú"/>
        <a:defRPr sz="2000">
          <a:solidFill>
            <a:srgbClr val="777777"/>
          </a:solidFill>
          <a:latin typeface="+mn-lt"/>
          <a:cs typeface="+mn-cs"/>
        </a:defRPr>
      </a:lvl4pPr>
      <a:lvl5pPr marL="2000250" indent="-171450" algn="l" rtl="0" eaLnBrk="0" fontAlgn="base" hangingPunct="0">
        <a:lnSpc>
          <a:spcPct val="120000"/>
        </a:lnSpc>
        <a:spcBef>
          <a:spcPct val="30000"/>
        </a:spcBef>
        <a:spcAft>
          <a:spcPct val="0"/>
        </a:spcAft>
        <a:buClr>
          <a:srgbClr val="009349"/>
        </a:buClr>
        <a:buChar char="»"/>
        <a:defRPr sz="1400">
          <a:solidFill>
            <a:srgbClr val="777777"/>
          </a:solidFill>
          <a:latin typeface="+mn-lt"/>
          <a:cs typeface="+mn-cs"/>
        </a:defRPr>
      </a:lvl5pPr>
      <a:lvl6pPr marL="2457450" indent="-171450" algn="l" rtl="0" fontAlgn="base">
        <a:lnSpc>
          <a:spcPct val="120000"/>
        </a:lnSpc>
        <a:spcBef>
          <a:spcPct val="30000"/>
        </a:spcBef>
        <a:spcAft>
          <a:spcPct val="0"/>
        </a:spcAft>
        <a:buClr>
          <a:srgbClr val="009349"/>
        </a:buClr>
        <a:buChar char="»"/>
        <a:defRPr sz="1400">
          <a:solidFill>
            <a:srgbClr val="777777"/>
          </a:solidFill>
          <a:latin typeface="+mn-lt"/>
          <a:cs typeface="+mn-cs"/>
        </a:defRPr>
      </a:lvl6pPr>
      <a:lvl7pPr marL="2914650" indent="-171450" algn="l" rtl="0" fontAlgn="base">
        <a:lnSpc>
          <a:spcPct val="120000"/>
        </a:lnSpc>
        <a:spcBef>
          <a:spcPct val="30000"/>
        </a:spcBef>
        <a:spcAft>
          <a:spcPct val="0"/>
        </a:spcAft>
        <a:buClr>
          <a:srgbClr val="009349"/>
        </a:buClr>
        <a:buChar char="»"/>
        <a:defRPr sz="1400">
          <a:solidFill>
            <a:srgbClr val="777777"/>
          </a:solidFill>
          <a:latin typeface="+mn-lt"/>
          <a:cs typeface="+mn-cs"/>
        </a:defRPr>
      </a:lvl7pPr>
      <a:lvl8pPr marL="3371850" indent="-171450" algn="l" rtl="0" fontAlgn="base">
        <a:lnSpc>
          <a:spcPct val="120000"/>
        </a:lnSpc>
        <a:spcBef>
          <a:spcPct val="30000"/>
        </a:spcBef>
        <a:spcAft>
          <a:spcPct val="0"/>
        </a:spcAft>
        <a:buClr>
          <a:srgbClr val="009349"/>
        </a:buClr>
        <a:buChar char="»"/>
        <a:defRPr sz="1400">
          <a:solidFill>
            <a:srgbClr val="777777"/>
          </a:solidFill>
          <a:latin typeface="+mn-lt"/>
          <a:cs typeface="+mn-cs"/>
        </a:defRPr>
      </a:lvl8pPr>
      <a:lvl9pPr marL="3829050" indent="-171450" algn="l" rtl="0" fontAlgn="base">
        <a:lnSpc>
          <a:spcPct val="120000"/>
        </a:lnSpc>
        <a:spcBef>
          <a:spcPct val="30000"/>
        </a:spcBef>
        <a:spcAft>
          <a:spcPct val="0"/>
        </a:spcAft>
        <a:buClr>
          <a:srgbClr val="009349"/>
        </a:buClr>
        <a:buChar char="»"/>
        <a:defRPr sz="1400">
          <a:solidFill>
            <a:srgbClr val="777777"/>
          </a:solidFill>
          <a:latin typeface="+mn-lt"/>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28.xml"/><Relationship Id="rId4" Type="http://schemas.openxmlformats.org/officeDocument/2006/relationships/hyperlink" Target="https://www.primas.at/en/privacy-statemen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p:cNvSpPr>
            <a:spLocks noGrp="1"/>
          </p:cNvSpPr>
          <p:nvPr>
            <p:ph type="body" sz="quarter" idx="10"/>
          </p:nvPr>
        </p:nvSpPr>
        <p:spPr>
          <a:prstGeom prst="rect">
            <a:avLst/>
          </a:prstGeom>
        </p:spPr>
        <p:txBody>
          <a:bodyPr/>
          <a:lstStyle/>
          <a:p>
            <a:pPr marL="0" indent="0">
              <a:buNone/>
            </a:pPr>
            <a:r>
              <a:rPr lang="cs-CZ" sz="2200" b="0" dirty="0">
                <a:latin typeface="Arial Narrow" pitchFamily="34" charset="0"/>
              </a:rPr>
              <a:t>Primas CONSULTING – </a:t>
            </a:r>
            <a:r>
              <a:rPr lang="de-AT" sz="2200" b="0" dirty="0">
                <a:latin typeface="Arial Narrow" pitchFamily="34" charset="0"/>
              </a:rPr>
              <a:t>General Terms and Conditions </a:t>
            </a:r>
            <a:r>
              <a:rPr lang="cs-CZ" sz="2200" b="0" dirty="0">
                <a:latin typeface="Arial Narrow" pitchFamily="34" charset="0"/>
              </a:rPr>
              <a:t>Geschäftsbedingungen</a:t>
            </a:r>
            <a:endParaRPr lang="de-AT" sz="2200" b="0" dirty="0">
              <a:latin typeface="Arial Narrow" pitchFamily="34" charset="0"/>
            </a:endParaRPr>
          </a:p>
        </p:txBody>
      </p:sp>
      <p:sp>
        <p:nvSpPr>
          <p:cNvPr id="2" name="Foliennummernplatzhalter 1">
            <a:extLst>
              <a:ext uri="{FF2B5EF4-FFF2-40B4-BE49-F238E27FC236}">
                <a16:creationId xmlns:a16="http://schemas.microsoft.com/office/drawing/2014/main" id="{2455E826-523E-409D-87E9-4F5E6E1EF518}"/>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6CE0DB8-10B0-4775-90BD-A6B179AFE012}" type="slidenum">
              <a:rPr kumimoji="0" lang="de-DE" sz="1200" b="0" i="0" u="none" strike="noStrike" kern="1200" cap="none" spc="0" normalizeH="0" baseline="0" noProof="0" smtClean="0">
                <a:ln>
                  <a:noFill/>
                </a:ln>
                <a:solidFill>
                  <a:srgbClr val="808080">
                    <a:lumMod val="60000"/>
                    <a:lumOff val="40000"/>
                  </a:srgbClr>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de-DE" sz="1200" b="0" i="0" u="none" strike="noStrike" kern="1200" cap="none" spc="0" normalizeH="0" baseline="0" noProof="0">
              <a:ln>
                <a:noFill/>
              </a:ln>
              <a:solidFill>
                <a:srgbClr val="808080">
                  <a:lumMod val="60000"/>
                  <a:lumOff val="40000"/>
                </a:srgbClr>
              </a:solidFill>
              <a:effectLst/>
              <a:uLnTx/>
              <a:uFillTx/>
              <a:latin typeface="Arial" charset="0"/>
              <a:ea typeface="+mn-ea"/>
              <a:cs typeface="Arial" charset="0"/>
            </a:endParaRPr>
          </a:p>
        </p:txBody>
      </p:sp>
      <p:pic>
        <p:nvPicPr>
          <p:cNvPr id="3" name="Picture 2" descr="\\PSERVER2\primas\Marketing - Verkauf\LOGOS\primas_CONSULTING08_klein.jpg">
            <a:extLst>
              <a:ext uri="{FF2B5EF4-FFF2-40B4-BE49-F238E27FC236}">
                <a16:creationId xmlns:a16="http://schemas.microsoft.com/office/drawing/2014/main" id="{0DD74E91-3308-8FBB-A906-DE5F00737EB4}"/>
              </a:ext>
            </a:extLst>
          </p:cNvPr>
          <p:cNvPicPr>
            <a:picLocks noChangeAspect="1" noChangeArrowheads="1"/>
          </p:cNvPicPr>
          <p:nvPr/>
        </p:nvPicPr>
        <p:blipFill>
          <a:blip r:embed="rId3" cstate="print"/>
          <a:srcRect/>
          <a:stretch>
            <a:fillRect/>
          </a:stretch>
        </p:blipFill>
        <p:spPr bwMode="auto">
          <a:xfrm>
            <a:off x="7682879" y="363847"/>
            <a:ext cx="1082675" cy="328613"/>
          </a:xfrm>
          <a:prstGeom prst="rect">
            <a:avLst/>
          </a:prstGeom>
          <a:noFill/>
          <a:ln w="9525">
            <a:noFill/>
            <a:miter lim="800000"/>
            <a:headEnd/>
            <a:tailEnd/>
          </a:ln>
        </p:spPr>
      </p:pic>
      <p:sp>
        <p:nvSpPr>
          <p:cNvPr id="8" name="Text Box 82">
            <a:extLst>
              <a:ext uri="{FF2B5EF4-FFF2-40B4-BE49-F238E27FC236}">
                <a16:creationId xmlns:a16="http://schemas.microsoft.com/office/drawing/2014/main" id="{B40EBA67-70A8-4D46-9EA5-078F0E522371}"/>
              </a:ext>
            </a:extLst>
          </p:cNvPr>
          <p:cNvSpPr txBox="1">
            <a:spLocks noChangeArrowheads="1"/>
          </p:cNvSpPr>
          <p:nvPr/>
        </p:nvSpPr>
        <p:spPr bwMode="auto">
          <a:xfrm>
            <a:off x="107504" y="816884"/>
            <a:ext cx="8928992" cy="5847755"/>
          </a:xfrm>
          <a:prstGeom prst="rect">
            <a:avLst/>
          </a:prstGeom>
          <a:solidFill>
            <a:schemeClr val="bg1"/>
          </a:solidFill>
          <a:ln w="9525">
            <a:noFill/>
            <a:miter lim="800000"/>
            <a:headEnd/>
            <a:tailEnd/>
          </a:ln>
        </p:spPr>
        <p:txBody>
          <a:bodyPr wrap="square">
            <a:spAutoFit/>
          </a:bodyPr>
          <a:lstStyle/>
          <a:p>
            <a:pPr marL="228600" marR="0" lvl="0" indent="-228600" algn="l" defTabSz="914400" rtl="0" eaLnBrk="1" fontAlgn="base" latinLnBrk="0" hangingPunct="1">
              <a:lnSpc>
                <a:spcPct val="100000"/>
              </a:lnSpc>
              <a:spcBef>
                <a:spcPct val="0"/>
              </a:spcBef>
              <a:spcAft>
                <a:spcPct val="0"/>
              </a:spcAft>
              <a:buClr>
                <a:srgbClr val="339966"/>
              </a:buClr>
              <a:buSzTx/>
              <a:buFont typeface="+mj-lt"/>
              <a:buAutoNum type="arabicPeriod"/>
              <a:tabLst/>
              <a:defRPr/>
            </a:pPr>
            <a:r>
              <a:rPr kumimoji="0" lang="en-US" altLang="de-DE" sz="1050" b="1" i="0" u="none" strike="noStrike" kern="1200" cap="none" spc="0" normalizeH="0" baseline="0" noProof="0" dirty="0">
                <a:ln>
                  <a:noFill/>
                </a:ln>
                <a:solidFill>
                  <a:srgbClr val="4D4D4D"/>
                </a:solidFill>
                <a:effectLst/>
                <a:uLnTx/>
                <a:uFillTx/>
                <a:latin typeface="Arial Narrow" panose="020B0606020202030204" pitchFamily="34" charset="0"/>
              </a:rPr>
              <a:t>One day of training, consulting or interim management consists of 8 hours.</a:t>
            </a:r>
          </a:p>
          <a:p>
            <a:pPr marL="228600" marR="0" lvl="0" indent="-228600" algn="l" defTabSz="914400" rtl="0" eaLnBrk="1" fontAlgn="base" latinLnBrk="0" hangingPunct="1">
              <a:lnSpc>
                <a:spcPct val="100000"/>
              </a:lnSpc>
              <a:spcBef>
                <a:spcPts val="300"/>
              </a:spcBef>
              <a:spcAft>
                <a:spcPct val="0"/>
              </a:spcAft>
              <a:buClr>
                <a:srgbClr val="339966"/>
              </a:buClr>
              <a:buSzTx/>
              <a:buFont typeface="+mj-lt"/>
              <a:buAutoNum type="arabicPeriod"/>
              <a:tabLst/>
              <a:defRPr/>
            </a:pPr>
            <a:r>
              <a:rPr lang="en-US" sz="1050" b="1" dirty="0">
                <a:solidFill>
                  <a:srgbClr val="4D4D4D"/>
                </a:solidFill>
                <a:latin typeface="Arial Narrow" panose="020B0606020202030204" pitchFamily="34" charset="0"/>
              </a:rPr>
              <a:t>For performances which are located more than 30 km from the location of the Primas trainer/consultant we charge </a:t>
            </a:r>
          </a:p>
          <a:p>
            <a:pPr marL="723900" lvl="1" indent="-276225">
              <a:buClr>
                <a:srgbClr val="339966"/>
              </a:buClr>
              <a:buFontTx/>
              <a:buChar char="•"/>
              <a:tabLst>
                <a:tab pos="914400" algn="l"/>
              </a:tabLst>
              <a:defRPr/>
            </a:pPr>
            <a:r>
              <a:rPr lang="en-US" sz="1050" dirty="0">
                <a:solidFill>
                  <a:srgbClr val="4D4D4D"/>
                </a:solidFill>
                <a:latin typeface="Arial Narrow" panose="020B0606020202030204" pitchFamily="34" charset="0"/>
              </a:rPr>
              <a:t>official km allowance (at present: EUR 0,42 for each km by car) </a:t>
            </a:r>
          </a:p>
          <a:p>
            <a:pPr marL="723900" lvl="1" indent="-276225">
              <a:buClr>
                <a:srgbClr val="339966"/>
              </a:buClr>
              <a:buFontTx/>
              <a:buChar char="•"/>
              <a:tabLst>
                <a:tab pos="914400" algn="l"/>
              </a:tabLst>
              <a:defRPr/>
            </a:pPr>
            <a:r>
              <a:rPr lang="en-US" sz="1050" dirty="0">
                <a:solidFill>
                  <a:srgbClr val="4D4D4D"/>
                </a:solidFill>
                <a:latin typeface="Arial Narrow" panose="020B0606020202030204" pitchFamily="34" charset="0"/>
              </a:rPr>
              <a:t>other traveling expenses (taxi, train, flight, bus ...) according to expenses </a:t>
            </a:r>
          </a:p>
          <a:p>
            <a:pPr marL="723900" lvl="1" indent="-276225">
              <a:buClr>
                <a:srgbClr val="339966"/>
              </a:buClr>
              <a:buFontTx/>
              <a:buChar char="•"/>
              <a:tabLst>
                <a:tab pos="914400" algn="l"/>
              </a:tabLst>
              <a:defRPr/>
            </a:pPr>
            <a:r>
              <a:rPr lang="en-US" sz="1050" dirty="0">
                <a:solidFill>
                  <a:srgbClr val="4D4D4D"/>
                </a:solidFill>
                <a:latin typeface="Arial Narrow" panose="020B0606020202030204" pitchFamily="34" charset="0"/>
              </a:rPr>
              <a:t>costs for accommodation (hotel costs) according to expenses; travelling time is also considered an expense and is therefore charged at cost.</a:t>
            </a:r>
          </a:p>
          <a:p>
            <a:pPr marL="228600" marR="0" lvl="0" indent="-228600" algn="l" defTabSz="914400" rtl="0" eaLnBrk="1" fontAlgn="base" latinLnBrk="0" hangingPunct="1">
              <a:lnSpc>
                <a:spcPct val="100000"/>
              </a:lnSpc>
              <a:spcBef>
                <a:spcPts val="300"/>
              </a:spcBef>
              <a:spcAft>
                <a:spcPct val="0"/>
              </a:spcAft>
              <a:buClr>
                <a:srgbClr val="339966"/>
              </a:buClr>
              <a:buSzTx/>
              <a:buFont typeface="+mj-lt"/>
              <a:buAutoNum type="arabicPeriod"/>
              <a:tabLst/>
              <a:defRPr/>
            </a:pPr>
            <a:r>
              <a:rPr lang="en-US" sz="1050" b="1" dirty="0">
                <a:solidFill>
                  <a:srgbClr val="4D4D4D"/>
                </a:solidFill>
                <a:latin typeface="Arial Narrow" panose="020B0606020202030204" pitchFamily="34" charset="0"/>
              </a:rPr>
              <a:t>For the canceling of dates by the customer the following sums are charged: In the case of trainings:</a:t>
            </a:r>
          </a:p>
          <a:p>
            <a:pPr marL="723900" lvl="1" indent="-276225">
              <a:buClr>
                <a:srgbClr val="339966"/>
              </a:buClr>
              <a:buFontTx/>
              <a:buChar char="•"/>
              <a:tabLst>
                <a:tab pos="914400" algn="l"/>
              </a:tabLst>
              <a:defRPr/>
            </a:pPr>
            <a:r>
              <a:rPr lang="en-US" sz="1050" dirty="0">
                <a:solidFill>
                  <a:srgbClr val="4D4D4D"/>
                </a:solidFill>
                <a:latin typeface="Arial Narrow" panose="020B0606020202030204" pitchFamily="34" charset="0"/>
              </a:rPr>
              <a:t>canceling between 3 and 6 weeks before the agreed date: 30 % of the agreed sum </a:t>
            </a:r>
          </a:p>
          <a:p>
            <a:pPr marL="723900" lvl="1" indent="-276225">
              <a:buClr>
                <a:srgbClr val="339966"/>
              </a:buClr>
              <a:buFontTx/>
              <a:buChar char="•"/>
              <a:tabLst>
                <a:tab pos="914400" algn="l"/>
              </a:tabLst>
              <a:defRPr/>
            </a:pPr>
            <a:r>
              <a:rPr lang="en-US" sz="1050" dirty="0">
                <a:solidFill>
                  <a:srgbClr val="4D4D4D"/>
                </a:solidFill>
                <a:latin typeface="Arial Narrow" panose="020B0606020202030204" pitchFamily="34" charset="0"/>
              </a:rPr>
              <a:t>canceling within 3 weeks of the agreed date: 60 % of the agreed sum </a:t>
            </a:r>
          </a:p>
          <a:p>
            <a:pPr marL="723900" lvl="1" indent="-276225">
              <a:buClr>
                <a:srgbClr val="339966"/>
              </a:buClr>
              <a:buFontTx/>
              <a:buChar char="•"/>
              <a:tabLst>
                <a:tab pos="914400" algn="l"/>
              </a:tabLst>
              <a:defRPr/>
            </a:pPr>
            <a:r>
              <a:rPr lang="en-US" sz="1050" dirty="0">
                <a:solidFill>
                  <a:srgbClr val="4D4D4D"/>
                </a:solidFill>
                <a:latin typeface="Arial Narrow" panose="020B0606020202030204" pitchFamily="34" charset="0"/>
              </a:rPr>
              <a:t>canceling within 1 week of the agreed date: 80 % of the agreed sum</a:t>
            </a:r>
          </a:p>
          <a:p>
            <a:pPr marL="228600" marR="0" lvl="0" indent="-228600" algn="l" defTabSz="914400" rtl="0" eaLnBrk="1" fontAlgn="base" latinLnBrk="0" hangingPunct="1">
              <a:lnSpc>
                <a:spcPct val="100000"/>
              </a:lnSpc>
              <a:spcBef>
                <a:spcPts val="300"/>
              </a:spcBef>
              <a:spcAft>
                <a:spcPct val="0"/>
              </a:spcAft>
              <a:buClr>
                <a:srgbClr val="339966"/>
              </a:buClr>
              <a:buSzTx/>
              <a:buFont typeface="+mj-lt"/>
              <a:buAutoNum type="arabicPeriod"/>
              <a:tabLst/>
              <a:defRPr/>
            </a:pPr>
            <a:r>
              <a:rPr lang="en-US" sz="1050" b="1" dirty="0">
                <a:solidFill>
                  <a:srgbClr val="4D4D4D"/>
                </a:solidFill>
                <a:latin typeface="Arial Narrow" panose="020B0606020202030204" pitchFamily="34" charset="0"/>
              </a:rPr>
              <a:t>For the canceling of dates by the customer the following sums are charged: In the case of consulting services:</a:t>
            </a:r>
          </a:p>
          <a:p>
            <a:pPr marL="723900" marR="0" lvl="1" indent="-276225" defTabSz="914400" eaLnBrk="1" latinLnBrk="0" hangingPunct="1">
              <a:lnSpc>
                <a:spcPct val="100000"/>
              </a:lnSpc>
              <a:buClr>
                <a:srgbClr val="339966"/>
              </a:buClr>
              <a:buSzTx/>
              <a:buFontTx/>
              <a:buChar char="•"/>
              <a:tabLst>
                <a:tab pos="914400" algn="l"/>
              </a:tabLst>
              <a:defRPr/>
            </a:pPr>
            <a:r>
              <a:rPr lang="en-US" sz="1050" dirty="0">
                <a:solidFill>
                  <a:srgbClr val="4D4D4D"/>
                </a:solidFill>
                <a:latin typeface="Arial Narrow" panose="020B0606020202030204" pitchFamily="34" charset="0"/>
              </a:rPr>
              <a:t>10% of the agreed sum, if an alternative date is fixed </a:t>
            </a:r>
          </a:p>
          <a:p>
            <a:pPr marL="723900" marR="0" lvl="1" indent="-276225" defTabSz="914400" eaLnBrk="1" latinLnBrk="0" hangingPunct="1">
              <a:lnSpc>
                <a:spcPct val="100000"/>
              </a:lnSpc>
              <a:buClr>
                <a:srgbClr val="339966"/>
              </a:buClr>
              <a:buSzTx/>
              <a:buFontTx/>
              <a:buChar char="•"/>
              <a:tabLst>
                <a:tab pos="914400" algn="l"/>
              </a:tabLst>
              <a:defRPr/>
            </a:pPr>
            <a:r>
              <a:rPr lang="en-US" sz="1050" dirty="0">
                <a:solidFill>
                  <a:srgbClr val="4D4D4D"/>
                </a:solidFill>
                <a:latin typeface="Arial Narrow" panose="020B0606020202030204" pitchFamily="34" charset="0"/>
              </a:rPr>
              <a:t>50% of the agreed sum, if the date is cancelled </a:t>
            </a:r>
          </a:p>
          <a:p>
            <a:pPr marL="228600" indent="-228600">
              <a:spcBef>
                <a:spcPts val="300"/>
              </a:spcBef>
              <a:buClr>
                <a:srgbClr val="339966"/>
              </a:buClr>
              <a:buFont typeface="+mj-lt"/>
              <a:buAutoNum type="arabicPeriod"/>
              <a:defRPr/>
            </a:pPr>
            <a:r>
              <a:rPr lang="en-US" sz="1050" b="1" dirty="0">
                <a:solidFill>
                  <a:srgbClr val="4D4D4D"/>
                </a:solidFill>
                <a:latin typeface="Arial Narrow" panose="020B0606020202030204" pitchFamily="34" charset="0"/>
              </a:rPr>
              <a:t>For the canceling of dates by the customer the following sums are charged: In the case of tutoring/coaching services</a:t>
            </a:r>
            <a:r>
              <a:rPr lang="de-DE" sz="1050" b="1" dirty="0">
                <a:solidFill>
                  <a:srgbClr val="4D4D4D"/>
                </a:solidFill>
                <a:latin typeface="Arial Narrow" panose="020B0606020202030204" pitchFamily="34" charset="0"/>
              </a:rPr>
              <a:t>:</a:t>
            </a:r>
            <a:endParaRPr lang="de-AT" sz="1050" b="1" dirty="0">
              <a:solidFill>
                <a:srgbClr val="4D4D4D"/>
              </a:solidFill>
              <a:latin typeface="Arial Narrow" panose="020B0606020202030204" pitchFamily="34" charset="0"/>
            </a:endParaRPr>
          </a:p>
          <a:p>
            <a:pPr marL="723900" marR="0" lvl="1" indent="-276225" algn="l" defTabSz="914400" rtl="0" eaLnBrk="1" fontAlgn="base" latinLnBrk="0" hangingPunct="1">
              <a:lnSpc>
                <a:spcPct val="100000"/>
              </a:lnSpc>
              <a:spcBef>
                <a:spcPct val="0"/>
              </a:spcBef>
              <a:spcAft>
                <a:spcPct val="0"/>
              </a:spcAft>
              <a:buClr>
                <a:srgbClr val="339966"/>
              </a:buClr>
              <a:buSzTx/>
              <a:buFontTx/>
              <a:buChar char="•"/>
              <a:tabLst>
                <a:tab pos="914400" algn="l"/>
              </a:tabLst>
              <a:defRPr/>
            </a:pPr>
            <a:r>
              <a:rPr lang="en-US" sz="1050" dirty="0">
                <a:solidFill>
                  <a:srgbClr val="4D4D4D"/>
                </a:solidFill>
                <a:latin typeface="Arial Narrow" panose="020B0606020202030204" pitchFamily="34" charset="0"/>
              </a:rPr>
              <a:t>canceling between </a:t>
            </a:r>
            <a:r>
              <a:rPr kumimoji="0" lang="de-DE" sz="1050" b="0" i="0" u="none" strike="noStrike" kern="1200" cap="none" spc="0" normalizeH="0" baseline="0" noProof="0" dirty="0">
                <a:ln>
                  <a:noFill/>
                </a:ln>
                <a:solidFill>
                  <a:srgbClr val="4D4D4D"/>
                </a:solidFill>
                <a:effectLst/>
                <a:uLnTx/>
                <a:uFillTx/>
                <a:latin typeface="Arial Narrow" panose="020B0606020202030204" pitchFamily="34" charset="0"/>
              </a:rPr>
              <a:t>3 and 6 </a:t>
            </a:r>
            <a:r>
              <a:rPr kumimoji="0" lang="de-DE" sz="1050" b="0" i="0" u="none" strike="noStrike" kern="1200" cap="none" spc="0" normalizeH="0" baseline="0" noProof="0" dirty="0" err="1">
                <a:ln>
                  <a:noFill/>
                </a:ln>
                <a:solidFill>
                  <a:srgbClr val="4D4D4D"/>
                </a:solidFill>
                <a:effectLst/>
                <a:uLnTx/>
                <a:uFillTx/>
                <a:latin typeface="Arial Narrow" panose="020B0606020202030204" pitchFamily="34" charset="0"/>
              </a:rPr>
              <a:t>weeks</a:t>
            </a:r>
            <a:r>
              <a:rPr kumimoji="0" lang="de-DE" sz="1050" b="0" i="0" u="none" strike="noStrike" kern="1200" cap="none" spc="0" normalizeH="0" baseline="0" noProof="0" dirty="0">
                <a:ln>
                  <a:noFill/>
                </a:ln>
                <a:solidFill>
                  <a:srgbClr val="4D4D4D"/>
                </a:solidFill>
                <a:effectLst/>
                <a:uLnTx/>
                <a:uFillTx/>
                <a:latin typeface="Arial Narrow" panose="020B0606020202030204" pitchFamily="34" charset="0"/>
              </a:rPr>
              <a:t> </a:t>
            </a:r>
            <a:r>
              <a:rPr kumimoji="0" lang="de-DE" sz="1050" b="0" i="0" u="none" strike="noStrike" kern="1200" cap="none" spc="0" normalizeH="0" baseline="0" noProof="0" dirty="0" err="1">
                <a:ln>
                  <a:noFill/>
                </a:ln>
                <a:solidFill>
                  <a:srgbClr val="4D4D4D"/>
                </a:solidFill>
                <a:effectLst/>
                <a:uLnTx/>
                <a:uFillTx/>
                <a:latin typeface="Arial Narrow" panose="020B0606020202030204" pitchFamily="34" charset="0"/>
              </a:rPr>
              <a:t>before</a:t>
            </a:r>
            <a:r>
              <a:rPr kumimoji="0" lang="de-DE" sz="1050" b="0" i="0" u="none" strike="noStrike" kern="1200" cap="none" spc="0" normalizeH="0" baseline="0" noProof="0" dirty="0">
                <a:ln>
                  <a:noFill/>
                </a:ln>
                <a:solidFill>
                  <a:srgbClr val="4D4D4D"/>
                </a:solidFill>
                <a:effectLst/>
                <a:uLnTx/>
                <a:uFillTx/>
                <a:latin typeface="Arial Narrow" panose="020B0606020202030204" pitchFamily="34" charset="0"/>
              </a:rPr>
              <a:t> </a:t>
            </a:r>
            <a:r>
              <a:rPr kumimoji="0" lang="de-DE" sz="1050" b="0" i="0" u="none" strike="noStrike" kern="1200" cap="none" spc="0" normalizeH="0" baseline="0" noProof="0" dirty="0" err="1">
                <a:ln>
                  <a:noFill/>
                </a:ln>
                <a:solidFill>
                  <a:srgbClr val="4D4D4D"/>
                </a:solidFill>
                <a:effectLst/>
                <a:uLnTx/>
                <a:uFillTx/>
                <a:latin typeface="Arial Narrow" panose="020B0606020202030204" pitchFamily="34" charset="0"/>
              </a:rPr>
              <a:t>the</a:t>
            </a:r>
            <a:r>
              <a:rPr kumimoji="0" lang="de-DE" sz="1050" b="0" i="0" u="none" strike="noStrike" kern="1200" cap="none" spc="0" normalizeH="0" baseline="0" noProof="0" dirty="0">
                <a:ln>
                  <a:noFill/>
                </a:ln>
                <a:solidFill>
                  <a:srgbClr val="4D4D4D"/>
                </a:solidFill>
                <a:effectLst/>
                <a:uLnTx/>
                <a:uFillTx/>
                <a:latin typeface="Arial Narrow" panose="020B0606020202030204" pitchFamily="34" charset="0"/>
              </a:rPr>
              <a:t> </a:t>
            </a:r>
            <a:r>
              <a:rPr kumimoji="0" lang="de-DE" sz="1050" b="0" i="0" u="none" strike="noStrike" kern="1200" cap="none" spc="0" normalizeH="0" baseline="0" noProof="0" dirty="0" err="1">
                <a:ln>
                  <a:noFill/>
                </a:ln>
                <a:solidFill>
                  <a:srgbClr val="4D4D4D"/>
                </a:solidFill>
                <a:effectLst/>
                <a:uLnTx/>
                <a:uFillTx/>
                <a:latin typeface="Arial Narrow" panose="020B0606020202030204" pitchFamily="34" charset="0"/>
              </a:rPr>
              <a:t>agreed</a:t>
            </a:r>
            <a:r>
              <a:rPr kumimoji="0" lang="de-DE" sz="1050" b="0" i="0" u="none" strike="noStrike" kern="1200" cap="none" spc="0" normalizeH="0" baseline="0" noProof="0" dirty="0">
                <a:ln>
                  <a:noFill/>
                </a:ln>
                <a:solidFill>
                  <a:srgbClr val="4D4D4D"/>
                </a:solidFill>
                <a:effectLst/>
                <a:uLnTx/>
                <a:uFillTx/>
                <a:latin typeface="Arial Narrow" panose="020B0606020202030204" pitchFamily="34" charset="0"/>
              </a:rPr>
              <a:t> date: 30 % </a:t>
            </a:r>
            <a:r>
              <a:rPr lang="en-US" sz="1050" dirty="0">
                <a:solidFill>
                  <a:srgbClr val="4D4D4D"/>
                </a:solidFill>
                <a:latin typeface="Arial Narrow" pitchFamily="34" charset="0"/>
              </a:rPr>
              <a:t>of the agreed sum </a:t>
            </a:r>
          </a:p>
          <a:p>
            <a:pPr marL="723900" lvl="1" indent="-276225">
              <a:buClr>
                <a:srgbClr val="339966"/>
              </a:buClr>
              <a:buFontTx/>
              <a:buChar char="•"/>
              <a:tabLst>
                <a:tab pos="914400" algn="l"/>
              </a:tabLst>
              <a:defRPr/>
            </a:pPr>
            <a:r>
              <a:rPr lang="en-US" sz="1050" dirty="0">
                <a:solidFill>
                  <a:srgbClr val="4D4D4D"/>
                </a:solidFill>
                <a:latin typeface="Arial Narrow" pitchFamily="34" charset="0"/>
              </a:rPr>
              <a:t>canceling within 3 weeks of the agreed date: 60 % of the agreed sum </a:t>
            </a:r>
          </a:p>
          <a:p>
            <a:pPr marL="723900" lvl="1" indent="-276225">
              <a:buClr>
                <a:srgbClr val="339966"/>
              </a:buClr>
              <a:buFontTx/>
              <a:buChar char="•"/>
              <a:tabLst>
                <a:tab pos="914400" algn="l"/>
              </a:tabLst>
              <a:defRPr/>
            </a:pPr>
            <a:r>
              <a:rPr lang="en-US" sz="1050" dirty="0">
                <a:solidFill>
                  <a:srgbClr val="4D4D4D"/>
                </a:solidFill>
                <a:latin typeface="Arial Narrow" pitchFamily="34" charset="0"/>
              </a:rPr>
              <a:t>canceling within 1 week of the agreed date: 80 % of the agreed sum</a:t>
            </a:r>
          </a:p>
          <a:p>
            <a:pPr marL="723900" lvl="1" indent="-276225">
              <a:buClr>
                <a:srgbClr val="339966"/>
              </a:buClr>
              <a:buFontTx/>
              <a:buChar char="•"/>
              <a:tabLst>
                <a:tab pos="914400" algn="l"/>
              </a:tabLst>
              <a:defRPr/>
            </a:pPr>
            <a:r>
              <a:rPr lang="en-US" sz="1050" dirty="0">
                <a:solidFill>
                  <a:srgbClr val="4D4D4D"/>
                </a:solidFill>
                <a:latin typeface="Arial Narrow" pitchFamily="34" charset="0"/>
              </a:rPr>
              <a:t>canceling within </a:t>
            </a:r>
            <a:r>
              <a:rPr kumimoji="0" lang="de-DE" sz="1050" b="0" i="0" u="none" strike="noStrike" kern="1200" cap="none" spc="0" normalizeH="0" baseline="0" noProof="0" dirty="0">
                <a:ln>
                  <a:noFill/>
                </a:ln>
                <a:solidFill>
                  <a:srgbClr val="4D4D4D"/>
                </a:solidFill>
                <a:effectLst/>
                <a:uLnTx/>
                <a:uFillTx/>
                <a:latin typeface="Arial Narrow" panose="020B0606020202030204" pitchFamily="34" charset="0"/>
              </a:rPr>
              <a:t>24 </a:t>
            </a:r>
            <a:r>
              <a:rPr kumimoji="0" lang="de-DE" sz="1050" b="0" i="0" u="none" strike="noStrike" kern="1200" cap="none" spc="0" normalizeH="0" baseline="0" noProof="0" dirty="0" err="1">
                <a:ln>
                  <a:noFill/>
                </a:ln>
                <a:solidFill>
                  <a:srgbClr val="4D4D4D"/>
                </a:solidFill>
                <a:effectLst/>
                <a:uLnTx/>
                <a:uFillTx/>
                <a:latin typeface="Arial Narrow" panose="020B0606020202030204" pitchFamily="34" charset="0"/>
              </a:rPr>
              <a:t>hours</a:t>
            </a:r>
            <a:r>
              <a:rPr kumimoji="0" lang="de-DE" sz="1050" b="0" i="0" u="none" strike="noStrike" kern="1200" cap="none" spc="0" normalizeH="0" baseline="0" noProof="0" dirty="0">
                <a:ln>
                  <a:noFill/>
                </a:ln>
                <a:solidFill>
                  <a:srgbClr val="4D4D4D"/>
                </a:solidFill>
                <a:effectLst/>
                <a:uLnTx/>
                <a:uFillTx/>
                <a:latin typeface="Arial Narrow" panose="020B0606020202030204" pitchFamily="34" charset="0"/>
              </a:rPr>
              <a:t> </a:t>
            </a:r>
            <a:r>
              <a:rPr kumimoji="0" lang="de-DE" sz="1050" b="0" i="0" u="none" strike="noStrike" kern="1200" cap="none" spc="0" normalizeH="0" baseline="0" noProof="0" dirty="0" err="1">
                <a:ln>
                  <a:noFill/>
                </a:ln>
                <a:solidFill>
                  <a:srgbClr val="4D4D4D"/>
                </a:solidFill>
                <a:effectLst/>
                <a:uLnTx/>
                <a:uFillTx/>
                <a:latin typeface="Arial Narrow" panose="020B0606020202030204" pitchFamily="34" charset="0"/>
              </a:rPr>
              <a:t>or</a:t>
            </a:r>
            <a:r>
              <a:rPr kumimoji="0" lang="de-DE" sz="1050" b="0" i="0" u="none" strike="noStrike" kern="1200" cap="none" spc="0" normalizeH="0" baseline="0" noProof="0" dirty="0">
                <a:ln>
                  <a:noFill/>
                </a:ln>
                <a:solidFill>
                  <a:srgbClr val="4D4D4D"/>
                </a:solidFill>
                <a:effectLst/>
                <a:uLnTx/>
                <a:uFillTx/>
                <a:latin typeface="Arial Narrow" panose="020B0606020202030204" pitchFamily="34" charset="0"/>
              </a:rPr>
              <a:t> </a:t>
            </a:r>
            <a:r>
              <a:rPr kumimoji="0" lang="de-DE" sz="1050" b="0" i="0" u="none" strike="noStrike" kern="1200" cap="none" spc="0" normalizeH="0" baseline="0" noProof="0" dirty="0" err="1">
                <a:ln>
                  <a:noFill/>
                </a:ln>
                <a:solidFill>
                  <a:srgbClr val="4D4D4D"/>
                </a:solidFill>
                <a:effectLst/>
                <a:uLnTx/>
                <a:uFillTx/>
                <a:latin typeface="Arial Narrow" panose="020B0606020202030204" pitchFamily="34" charset="0"/>
              </a:rPr>
              <a:t>no-show</a:t>
            </a:r>
            <a:r>
              <a:rPr kumimoji="0" lang="de-DE" sz="1050" b="0" i="0" u="none" strike="noStrike" kern="1200" cap="none" spc="0" normalizeH="0" baseline="0" noProof="0" dirty="0">
                <a:ln>
                  <a:noFill/>
                </a:ln>
                <a:solidFill>
                  <a:srgbClr val="4D4D4D"/>
                </a:solidFill>
                <a:effectLst/>
                <a:uLnTx/>
                <a:uFillTx/>
                <a:latin typeface="Arial Narrow" panose="020B0606020202030204" pitchFamily="34" charset="0"/>
              </a:rPr>
              <a:t>: 100 % </a:t>
            </a:r>
            <a:r>
              <a:rPr kumimoji="0" lang="de-DE" sz="1050" b="0" i="0" u="none" strike="noStrike" kern="1200" cap="none" spc="0" normalizeH="0" baseline="0" noProof="0" dirty="0" err="1">
                <a:ln>
                  <a:noFill/>
                </a:ln>
                <a:solidFill>
                  <a:srgbClr val="4D4D4D"/>
                </a:solidFill>
                <a:effectLst/>
                <a:uLnTx/>
                <a:uFillTx/>
                <a:latin typeface="Arial Narrow" panose="020B0606020202030204" pitchFamily="34" charset="0"/>
              </a:rPr>
              <a:t>of</a:t>
            </a:r>
            <a:r>
              <a:rPr kumimoji="0" lang="de-DE" sz="1050" b="0" i="0" u="none" strike="noStrike" kern="1200" cap="none" spc="0" normalizeH="0" baseline="0" noProof="0" dirty="0">
                <a:ln>
                  <a:noFill/>
                </a:ln>
                <a:solidFill>
                  <a:srgbClr val="4D4D4D"/>
                </a:solidFill>
                <a:effectLst/>
                <a:uLnTx/>
                <a:uFillTx/>
                <a:latin typeface="Arial Narrow" panose="020B0606020202030204" pitchFamily="34" charset="0"/>
              </a:rPr>
              <a:t> </a:t>
            </a:r>
            <a:r>
              <a:rPr kumimoji="0" lang="de-DE" sz="1050" b="0" i="0" u="none" strike="noStrike" kern="1200" cap="none" spc="0" normalizeH="0" baseline="0" noProof="0" dirty="0" err="1">
                <a:ln>
                  <a:noFill/>
                </a:ln>
                <a:solidFill>
                  <a:srgbClr val="4D4D4D"/>
                </a:solidFill>
                <a:effectLst/>
                <a:uLnTx/>
                <a:uFillTx/>
                <a:latin typeface="Arial Narrow" panose="020B0606020202030204" pitchFamily="34" charset="0"/>
              </a:rPr>
              <a:t>the</a:t>
            </a:r>
            <a:r>
              <a:rPr kumimoji="0" lang="de-DE" sz="1050" b="0" i="0" u="none" strike="noStrike" kern="1200" cap="none" spc="0" normalizeH="0" baseline="0" noProof="0" dirty="0">
                <a:ln>
                  <a:noFill/>
                </a:ln>
                <a:solidFill>
                  <a:srgbClr val="4D4D4D"/>
                </a:solidFill>
                <a:effectLst/>
                <a:uLnTx/>
                <a:uFillTx/>
                <a:latin typeface="Arial Narrow" panose="020B0606020202030204" pitchFamily="34" charset="0"/>
              </a:rPr>
              <a:t> </a:t>
            </a:r>
            <a:r>
              <a:rPr kumimoji="0" lang="de-DE" sz="1050" b="0" i="0" u="none" strike="noStrike" kern="1200" cap="none" spc="0" normalizeH="0" baseline="0" noProof="0" dirty="0" err="1">
                <a:ln>
                  <a:noFill/>
                </a:ln>
                <a:solidFill>
                  <a:srgbClr val="4D4D4D"/>
                </a:solidFill>
                <a:effectLst/>
                <a:uLnTx/>
                <a:uFillTx/>
                <a:latin typeface="Arial Narrow" panose="020B0606020202030204" pitchFamily="34" charset="0"/>
              </a:rPr>
              <a:t>agreed</a:t>
            </a:r>
            <a:r>
              <a:rPr kumimoji="0" lang="de-DE" sz="1050" b="0" i="0" u="none" strike="noStrike" kern="1200" cap="none" spc="0" normalizeH="0" baseline="0" noProof="0" dirty="0">
                <a:ln>
                  <a:noFill/>
                </a:ln>
                <a:solidFill>
                  <a:srgbClr val="4D4D4D"/>
                </a:solidFill>
                <a:effectLst/>
                <a:uLnTx/>
                <a:uFillTx/>
                <a:latin typeface="Arial Narrow" panose="020B0606020202030204" pitchFamily="34" charset="0"/>
              </a:rPr>
              <a:t> </a:t>
            </a:r>
            <a:r>
              <a:rPr kumimoji="0" lang="de-DE" sz="1050" b="0" i="0" u="none" strike="noStrike" kern="1200" cap="none" spc="0" normalizeH="0" baseline="0" noProof="0" dirty="0" err="1">
                <a:ln>
                  <a:noFill/>
                </a:ln>
                <a:solidFill>
                  <a:srgbClr val="4D4D4D"/>
                </a:solidFill>
                <a:effectLst/>
                <a:uLnTx/>
                <a:uFillTx/>
                <a:latin typeface="Arial Narrow" panose="020B0606020202030204" pitchFamily="34" charset="0"/>
              </a:rPr>
              <a:t>sum</a:t>
            </a:r>
            <a:endParaRPr kumimoji="0" lang="de-DE" altLang="de-DE" sz="1050" b="0" i="0" u="none" strike="noStrike" kern="1200" cap="none" spc="0" normalizeH="0" baseline="0" noProof="0" dirty="0">
              <a:ln>
                <a:noFill/>
              </a:ln>
              <a:solidFill>
                <a:srgbClr val="4D4D4D"/>
              </a:solidFill>
              <a:effectLst/>
              <a:uLnTx/>
              <a:uFillTx/>
              <a:latin typeface="Arial Narrow" panose="020B0606020202030204" pitchFamily="34" charset="0"/>
            </a:endParaRPr>
          </a:p>
          <a:p>
            <a:pPr marL="228600" indent="-228600">
              <a:spcBef>
                <a:spcPts val="300"/>
              </a:spcBef>
              <a:buClr>
                <a:srgbClr val="339966"/>
              </a:buClr>
              <a:buFont typeface="+mj-lt"/>
              <a:buAutoNum type="arabicPeriod"/>
              <a:defRPr/>
            </a:pPr>
            <a:r>
              <a:rPr lang="en-US" sz="1050" b="1" dirty="0">
                <a:solidFill>
                  <a:srgbClr val="4D4D4D"/>
                </a:solidFill>
                <a:latin typeface="Arial Narrow" panose="020B0606020202030204" pitchFamily="34" charset="0"/>
              </a:rPr>
              <a:t>Performances are charged after service provision or – if the duration of the performance is longer than one month – proportionately per month. Invoices are immediately due after receiving without any discounts.</a:t>
            </a:r>
            <a:r>
              <a:rPr lang="de-DE" altLang="de-DE" sz="1050" b="1" dirty="0">
                <a:solidFill>
                  <a:srgbClr val="4D4D4D"/>
                </a:solidFill>
                <a:latin typeface="Arial Narrow" panose="020B0606020202030204" pitchFamily="34" charset="0"/>
              </a:rPr>
              <a:t> </a:t>
            </a:r>
            <a:r>
              <a:rPr lang="en-US" altLang="de-DE" sz="1050" b="1" dirty="0">
                <a:solidFill>
                  <a:srgbClr val="4D4D4D"/>
                </a:solidFill>
                <a:latin typeface="Arial Narrow" panose="020B0606020202030204" pitchFamily="34" charset="0"/>
              </a:rPr>
              <a:t>For payments made later than 1 month after invoicing, interest will be charged.</a:t>
            </a:r>
          </a:p>
          <a:p>
            <a:pPr marL="228600" marR="0" lvl="0" indent="-228600" algn="l" defTabSz="914400" rtl="0" eaLnBrk="1" fontAlgn="base" latinLnBrk="0" hangingPunct="1">
              <a:lnSpc>
                <a:spcPct val="100000"/>
              </a:lnSpc>
              <a:spcBef>
                <a:spcPts val="300"/>
              </a:spcBef>
              <a:spcAft>
                <a:spcPct val="0"/>
              </a:spcAft>
              <a:buClr>
                <a:srgbClr val="339966"/>
              </a:buClr>
              <a:buSzTx/>
              <a:buFont typeface="+mj-lt"/>
              <a:buAutoNum type="arabicPeriod"/>
              <a:tabLst/>
              <a:defRPr/>
            </a:pPr>
            <a:r>
              <a:rPr kumimoji="0" lang="en-US" sz="1050" b="1" i="0" u="none" strike="noStrike" kern="1200" cap="none" spc="0" normalizeH="0" baseline="0" noProof="0" dirty="0">
                <a:ln>
                  <a:noFill/>
                </a:ln>
                <a:solidFill>
                  <a:srgbClr val="4D4D4D"/>
                </a:solidFill>
                <a:effectLst/>
                <a:uLnTx/>
                <a:uFillTx/>
                <a:latin typeface="Arial Narrow" panose="020B0606020202030204" pitchFamily="34" charset="0"/>
              </a:rPr>
              <a:t>Prices are adjusted annually in accordance with inflation</a:t>
            </a:r>
            <a:r>
              <a:rPr kumimoji="0" lang="de-DE" sz="1050" b="1" i="0" u="none" strike="noStrike" kern="1200" cap="none" spc="0" normalizeH="0" baseline="0" noProof="0" dirty="0">
                <a:ln>
                  <a:noFill/>
                </a:ln>
                <a:solidFill>
                  <a:srgbClr val="4D4D4D"/>
                </a:solidFill>
                <a:effectLst/>
                <a:uLnTx/>
                <a:uFillTx/>
                <a:latin typeface="Arial Narrow" panose="020B0606020202030204" pitchFamily="34" charset="0"/>
              </a:rPr>
              <a:t>.</a:t>
            </a:r>
            <a:endParaRPr kumimoji="0" lang="de-DE" altLang="de-DE" sz="1050" b="1" i="0" u="none" strike="noStrike" kern="1200" cap="none" spc="0" normalizeH="0" baseline="0" noProof="0" dirty="0">
              <a:ln>
                <a:noFill/>
              </a:ln>
              <a:solidFill>
                <a:srgbClr val="4D4D4D"/>
              </a:solidFill>
              <a:effectLst/>
              <a:uLnTx/>
              <a:uFillTx/>
              <a:latin typeface="Arial Narrow" panose="020B0606020202030204" pitchFamily="34" charset="0"/>
            </a:endParaRPr>
          </a:p>
          <a:p>
            <a:pPr marL="228600" indent="-228600">
              <a:spcBef>
                <a:spcPts val="300"/>
              </a:spcBef>
              <a:buClr>
                <a:srgbClr val="339966"/>
              </a:buClr>
              <a:buFont typeface="+mj-lt"/>
              <a:buAutoNum type="arabicPeriod"/>
              <a:defRPr/>
            </a:pPr>
            <a:r>
              <a:rPr kumimoji="0" lang="en-US" altLang="de-DE" sz="1050" b="1" i="0" u="none" strike="noStrike" kern="1200" cap="none" spc="0" normalizeH="0" baseline="0" noProof="0" dirty="0">
                <a:ln>
                  <a:noFill/>
                </a:ln>
                <a:solidFill>
                  <a:srgbClr val="4D4D4D"/>
                </a:solidFill>
                <a:effectLst/>
                <a:uLnTx/>
                <a:uFillTx/>
                <a:latin typeface="Arial Narrow" panose="020B0606020202030204" pitchFamily="34" charset="0"/>
              </a:rPr>
              <a:t>Persons introduced by Primas under this offer or employed by the client may not be directly contracted or otherwise employed by the client concerned during the period of the contractual relationship and for up to 1 year thereafter. </a:t>
            </a:r>
            <a:r>
              <a:rPr lang="en-US" sz="1050" b="1" dirty="0">
                <a:solidFill>
                  <a:srgbClr val="4D4D4D"/>
                </a:solidFill>
                <a:latin typeface="Arial Narrow" panose="020B0606020202030204" pitchFamily="34" charset="0"/>
              </a:rPr>
              <a:t>Otherwise, the resulting damage (loss of sales) will be charged.</a:t>
            </a:r>
            <a:endParaRPr kumimoji="0" lang="en-US" altLang="de-DE" sz="1050" b="1" i="0" u="none" strike="noStrike" kern="1200" cap="none" spc="0" normalizeH="0" baseline="0" noProof="0" dirty="0">
              <a:ln>
                <a:noFill/>
              </a:ln>
              <a:solidFill>
                <a:srgbClr val="4D4D4D"/>
              </a:solidFill>
              <a:effectLst/>
              <a:uLnTx/>
              <a:uFillTx/>
              <a:latin typeface="Arial Narrow" panose="020B0606020202030204" pitchFamily="34" charset="0"/>
            </a:endParaRPr>
          </a:p>
          <a:p>
            <a:pPr marL="228600" indent="-228600">
              <a:spcBef>
                <a:spcPts val="300"/>
              </a:spcBef>
              <a:buClr>
                <a:srgbClr val="339966"/>
              </a:buClr>
              <a:buFont typeface="+mj-lt"/>
              <a:buAutoNum type="arabicPeriod"/>
              <a:defRPr/>
            </a:pPr>
            <a:r>
              <a:rPr lang="de-AT" sz="1050" b="1" dirty="0" err="1">
                <a:solidFill>
                  <a:srgbClr val="4D4D4D"/>
                </a:solidFill>
                <a:latin typeface="Arial Narrow" panose="020B0606020202030204" pitchFamily="34" charset="0"/>
              </a:rPr>
              <a:t>Current</a:t>
            </a:r>
            <a:r>
              <a:rPr lang="de-AT" sz="1050" b="1" dirty="0">
                <a:solidFill>
                  <a:srgbClr val="4D4D4D"/>
                </a:solidFill>
                <a:latin typeface="Arial Narrow" panose="020B0606020202030204" pitchFamily="34" charset="0"/>
              </a:rPr>
              <a:t> </a:t>
            </a:r>
            <a:r>
              <a:rPr lang="de-AT" sz="1050" b="1" dirty="0" err="1">
                <a:solidFill>
                  <a:srgbClr val="4D4D4D"/>
                </a:solidFill>
                <a:latin typeface="Arial Narrow" panose="020B0606020202030204" pitchFamily="34" charset="0"/>
              </a:rPr>
              <a:t>orders</a:t>
            </a:r>
            <a:r>
              <a:rPr lang="de-AT" sz="1050" b="1" dirty="0">
                <a:solidFill>
                  <a:srgbClr val="4D4D4D"/>
                </a:solidFill>
                <a:latin typeface="Arial Narrow" panose="020B0606020202030204" pitchFamily="34" charset="0"/>
              </a:rPr>
              <a:t> </a:t>
            </a:r>
            <a:r>
              <a:rPr lang="de-AT" sz="1050" b="1" dirty="0" err="1">
                <a:solidFill>
                  <a:srgbClr val="4D4D4D"/>
                </a:solidFill>
                <a:latin typeface="Arial Narrow" panose="020B0606020202030204" pitchFamily="34" charset="0"/>
              </a:rPr>
              <a:t>can</a:t>
            </a:r>
            <a:r>
              <a:rPr lang="de-AT" sz="1050" b="1" dirty="0">
                <a:solidFill>
                  <a:srgbClr val="4D4D4D"/>
                </a:solidFill>
                <a:latin typeface="Arial Narrow" panose="020B0606020202030204" pitchFamily="34" charset="0"/>
              </a:rPr>
              <a:t> </a:t>
            </a:r>
            <a:r>
              <a:rPr lang="de-AT" sz="1050" b="1" dirty="0" err="1">
                <a:solidFill>
                  <a:srgbClr val="4D4D4D"/>
                </a:solidFill>
                <a:latin typeface="Arial Narrow" panose="020B0606020202030204" pitchFamily="34" charset="0"/>
              </a:rPr>
              <a:t>be</a:t>
            </a:r>
            <a:r>
              <a:rPr lang="de-AT" sz="1050" b="1" dirty="0">
                <a:solidFill>
                  <a:srgbClr val="4D4D4D"/>
                </a:solidFill>
                <a:latin typeface="Arial Narrow" panose="020B0606020202030204" pitchFamily="34" charset="0"/>
              </a:rPr>
              <a:t> </a:t>
            </a:r>
            <a:r>
              <a:rPr lang="de-AT" sz="1050" b="1" dirty="0" err="1">
                <a:solidFill>
                  <a:srgbClr val="4D4D4D"/>
                </a:solidFill>
                <a:latin typeface="Arial Narrow" panose="020B0606020202030204" pitchFamily="34" charset="0"/>
              </a:rPr>
              <a:t>terminated</a:t>
            </a:r>
            <a:r>
              <a:rPr lang="de-AT" sz="1050" b="1" dirty="0">
                <a:solidFill>
                  <a:srgbClr val="4D4D4D"/>
                </a:solidFill>
                <a:latin typeface="Arial Narrow" panose="020B0606020202030204" pitchFamily="34" charset="0"/>
              </a:rPr>
              <a:t> </a:t>
            </a:r>
            <a:r>
              <a:rPr lang="de-AT" sz="1050" b="1" dirty="0" err="1">
                <a:solidFill>
                  <a:srgbClr val="4D4D4D"/>
                </a:solidFill>
                <a:latin typeface="Arial Narrow" panose="020B0606020202030204" pitchFamily="34" charset="0"/>
              </a:rPr>
              <a:t>by</a:t>
            </a:r>
            <a:r>
              <a:rPr lang="de-AT" sz="1050" b="1" dirty="0">
                <a:solidFill>
                  <a:srgbClr val="4D4D4D"/>
                </a:solidFill>
                <a:latin typeface="Arial Narrow" panose="020B0606020202030204" pitchFamily="34" charset="0"/>
              </a:rPr>
              <a:t> </a:t>
            </a:r>
            <a:r>
              <a:rPr lang="de-AT" sz="1050" b="1" dirty="0" err="1">
                <a:solidFill>
                  <a:srgbClr val="4D4D4D"/>
                </a:solidFill>
                <a:latin typeface="Arial Narrow" panose="020B0606020202030204" pitchFamily="34" charset="0"/>
              </a:rPr>
              <a:t>either</a:t>
            </a:r>
            <a:r>
              <a:rPr lang="de-AT" sz="1050" b="1" dirty="0">
                <a:solidFill>
                  <a:srgbClr val="4D4D4D"/>
                </a:solidFill>
                <a:latin typeface="Arial Narrow" panose="020B0606020202030204" pitchFamily="34" charset="0"/>
              </a:rPr>
              <a:t> </a:t>
            </a:r>
            <a:r>
              <a:rPr lang="de-AT" sz="1050" b="1" dirty="0" err="1">
                <a:solidFill>
                  <a:srgbClr val="4D4D4D"/>
                </a:solidFill>
                <a:latin typeface="Arial Narrow" panose="020B0606020202030204" pitchFamily="34" charset="0"/>
              </a:rPr>
              <a:t>party</a:t>
            </a:r>
            <a:r>
              <a:rPr lang="de-AT" sz="1050" b="1" dirty="0">
                <a:solidFill>
                  <a:srgbClr val="4D4D4D"/>
                </a:solidFill>
                <a:latin typeface="Arial Narrow" panose="020B0606020202030204" pitchFamily="34" charset="0"/>
              </a:rPr>
              <a:t> at </a:t>
            </a:r>
            <a:r>
              <a:rPr lang="de-AT" sz="1050" b="1" dirty="0" err="1">
                <a:solidFill>
                  <a:srgbClr val="4D4D4D"/>
                </a:solidFill>
                <a:latin typeface="Arial Narrow" panose="020B0606020202030204" pitchFamily="34" charset="0"/>
              </a:rPr>
              <a:t>the</a:t>
            </a:r>
            <a:r>
              <a:rPr lang="de-AT" sz="1050" b="1" dirty="0">
                <a:solidFill>
                  <a:srgbClr val="4D4D4D"/>
                </a:solidFill>
                <a:latin typeface="Arial Narrow" panose="020B0606020202030204" pitchFamily="34" charset="0"/>
              </a:rPr>
              <a:t> end </a:t>
            </a:r>
            <a:r>
              <a:rPr lang="de-AT" sz="1050" b="1" dirty="0" err="1">
                <a:solidFill>
                  <a:srgbClr val="4D4D4D"/>
                </a:solidFill>
                <a:latin typeface="Arial Narrow" panose="020B0606020202030204" pitchFamily="34" charset="0"/>
              </a:rPr>
              <a:t>of</a:t>
            </a:r>
            <a:r>
              <a:rPr lang="de-AT" sz="1050" b="1" dirty="0">
                <a:solidFill>
                  <a:srgbClr val="4D4D4D"/>
                </a:solidFill>
                <a:latin typeface="Arial Narrow" panose="020B0606020202030204" pitchFamily="34" charset="0"/>
              </a:rPr>
              <a:t> </a:t>
            </a:r>
            <a:r>
              <a:rPr lang="de-AT" sz="1050" b="1" dirty="0" err="1">
                <a:solidFill>
                  <a:srgbClr val="4D4D4D"/>
                </a:solidFill>
                <a:latin typeface="Arial Narrow" panose="020B0606020202030204" pitchFamily="34" charset="0"/>
              </a:rPr>
              <a:t>the</a:t>
            </a:r>
            <a:r>
              <a:rPr lang="de-AT" sz="1050" b="1" dirty="0">
                <a:solidFill>
                  <a:srgbClr val="4D4D4D"/>
                </a:solidFill>
                <a:latin typeface="Arial Narrow" panose="020B0606020202030204" pitchFamily="34" charset="0"/>
              </a:rPr>
              <a:t> </a:t>
            </a:r>
            <a:r>
              <a:rPr lang="de-AT" sz="1050" b="1" dirty="0" err="1">
                <a:solidFill>
                  <a:srgbClr val="4D4D4D"/>
                </a:solidFill>
                <a:latin typeface="Arial Narrow" panose="020B0606020202030204" pitchFamily="34" charset="0"/>
              </a:rPr>
              <a:t>month</a:t>
            </a:r>
            <a:r>
              <a:rPr lang="de-AT" sz="1050" b="1" dirty="0">
                <a:solidFill>
                  <a:srgbClr val="4D4D4D"/>
                </a:solidFill>
                <a:latin typeface="Arial Narrow" panose="020B0606020202030204" pitchFamily="34" charset="0"/>
              </a:rPr>
              <a:t>,</a:t>
            </a:r>
            <a:r>
              <a:rPr lang="en-GB" sz="1050" b="1" dirty="0">
                <a:solidFill>
                  <a:srgbClr val="4D4D4D"/>
                </a:solidFill>
                <a:latin typeface="Arial Narrow" panose="020B0606020202030204" pitchFamily="34" charset="0"/>
              </a:rPr>
              <a:t> subject to a notice period of 2 months</a:t>
            </a:r>
            <a:r>
              <a:rPr lang="de-AT" sz="1050" b="1" dirty="0">
                <a:solidFill>
                  <a:srgbClr val="4D4D4D"/>
                </a:solidFill>
                <a:latin typeface="Arial Narrow" panose="020B0606020202030204" pitchFamily="34" charset="0"/>
              </a:rPr>
              <a:t>.</a:t>
            </a:r>
            <a:endParaRPr lang="de-DE" altLang="de-DE" sz="1050" b="1" dirty="0">
              <a:solidFill>
                <a:srgbClr val="4D4D4D"/>
              </a:solidFill>
              <a:latin typeface="Arial Narrow" panose="020B0606020202030204" pitchFamily="34" charset="0"/>
            </a:endParaRPr>
          </a:p>
          <a:p>
            <a:pPr marL="228600" marR="0" lvl="0" indent="-228600" algn="l" defTabSz="914400" rtl="0" eaLnBrk="1" fontAlgn="base" latinLnBrk="0" hangingPunct="1">
              <a:lnSpc>
                <a:spcPct val="100000"/>
              </a:lnSpc>
              <a:spcBef>
                <a:spcPts val="300"/>
              </a:spcBef>
              <a:spcAft>
                <a:spcPct val="0"/>
              </a:spcAft>
              <a:buClr>
                <a:srgbClr val="009349"/>
              </a:buClr>
              <a:buSzTx/>
              <a:buFont typeface="+mj-lt"/>
              <a:buAutoNum type="arabicPeriod"/>
              <a:tabLst/>
              <a:defRPr/>
            </a:pPr>
            <a:r>
              <a:rPr kumimoji="0" lang="en-US" altLang="de-DE" sz="1050" b="1" i="0" u="none" strike="noStrike" kern="1200" cap="none" spc="0" normalizeH="0" baseline="0" noProof="0" dirty="0">
                <a:ln>
                  <a:noFill/>
                </a:ln>
                <a:solidFill>
                  <a:srgbClr val="4D4D4D"/>
                </a:solidFill>
                <a:effectLst/>
                <a:uLnTx/>
                <a:uFillTx/>
                <a:latin typeface="Arial Narrow" panose="020B0606020202030204" pitchFamily="34" charset="0"/>
              </a:rPr>
              <a:t>In the course of order fulfillment or for the implementation of pre-contractual measures, personal data is processed by us. This data includes:</a:t>
            </a:r>
            <a:r>
              <a:rPr kumimoji="0" lang="de-DE" altLang="de-DE" sz="1050" b="1" i="0" u="none" strike="noStrike" kern="1200" cap="none" spc="0" normalizeH="0" baseline="0" noProof="0" dirty="0">
                <a:ln>
                  <a:noFill/>
                </a:ln>
                <a:solidFill>
                  <a:srgbClr val="4D4D4D"/>
                </a:solidFill>
                <a:effectLst/>
                <a:uLnTx/>
                <a:uFillTx/>
                <a:latin typeface="Arial Narrow" panose="020B0606020202030204" pitchFamily="34" charset="0"/>
              </a:rPr>
              <a:t>:</a:t>
            </a:r>
          </a:p>
          <a:p>
            <a:pPr marL="723900" lvl="1" indent="-276225">
              <a:buClr>
                <a:srgbClr val="339966"/>
              </a:buClr>
              <a:buFontTx/>
              <a:buChar char="•"/>
              <a:tabLst>
                <a:tab pos="914400" algn="l"/>
              </a:tabLst>
              <a:defRPr/>
            </a:pPr>
            <a:r>
              <a:rPr lang="en-US" sz="1050" dirty="0">
                <a:solidFill>
                  <a:srgbClr val="4D4D4D"/>
                </a:solidFill>
                <a:latin typeface="Arial Narrow" pitchFamily="34" charset="0"/>
              </a:rPr>
              <a:t>Name/s (title, first name, last name), Email address(es), Company, Contact details (street, postcode, city, country, telephone number, fax number), Notes relevant to the area (number of course places, comments, notes)</a:t>
            </a:r>
          </a:p>
          <a:p>
            <a:pPr marL="228600" indent="-228600">
              <a:spcBef>
                <a:spcPts val="300"/>
              </a:spcBef>
              <a:buClr>
                <a:srgbClr val="009349"/>
              </a:buClr>
              <a:buFont typeface="+mj-lt"/>
              <a:buAutoNum type="arabicPeriod"/>
              <a:defRPr/>
            </a:pPr>
            <a:r>
              <a:rPr lang="en-US" sz="1050" b="1" dirty="0">
                <a:solidFill>
                  <a:srgbClr val="4D4D4D"/>
                </a:solidFill>
                <a:latin typeface="Arial Narrow" panose="020B0606020202030204" pitchFamily="34" charset="0"/>
              </a:rPr>
              <a:t>In addition, the following data will also be stored by us for the purpose of processing the contract</a:t>
            </a:r>
            <a:r>
              <a:rPr lang="de-DE" altLang="de-DE" sz="1050" b="1" dirty="0">
                <a:solidFill>
                  <a:srgbClr val="4D4D4D"/>
                </a:solidFill>
                <a:latin typeface="Arial Narrow" panose="020B0606020202030204" pitchFamily="34" charset="0"/>
              </a:rPr>
              <a:t>:</a:t>
            </a:r>
          </a:p>
          <a:p>
            <a:pPr marL="723900" lvl="1" indent="-276225">
              <a:buClr>
                <a:srgbClr val="339966"/>
              </a:buClr>
              <a:buFontTx/>
              <a:buChar char="•"/>
              <a:tabLst>
                <a:tab pos="914400" algn="l"/>
              </a:tabLst>
              <a:defRPr/>
            </a:pPr>
            <a:r>
              <a:rPr lang="en-US" sz="1050" dirty="0">
                <a:solidFill>
                  <a:srgbClr val="4D4D4D"/>
                </a:solidFill>
                <a:latin typeface="Arial Narrow" pitchFamily="34" charset="0"/>
              </a:rPr>
              <a:t>Customer contract data (for example, contract object, validity period, customer category), payment transactions / order data, other remarks</a:t>
            </a:r>
          </a:p>
          <a:p>
            <a:pPr marL="176400" indent="-176400">
              <a:defRPr/>
            </a:pPr>
            <a:r>
              <a:rPr lang="en-US" sz="1050" b="0" i="0" dirty="0">
                <a:solidFill>
                  <a:srgbClr val="4B4F58"/>
                </a:solidFill>
                <a:effectLst/>
                <a:latin typeface="Arial Narrow" panose="020B0606020202030204" pitchFamily="34" charset="0"/>
              </a:rPr>
              <a:t>	The data provided by you is necessary for the fulfilment of the contract or for the execution of pre-contractual measures. We cannot conclude a contract with you without this data. A data transfer to third parties does not take place, with the exception of the transfer to the Primas consultants and trainers, </a:t>
            </a:r>
            <a:r>
              <a:rPr kumimoji="0" lang="en-US" altLang="de-DE" sz="1050" b="0" i="0" u="none" strike="noStrike" kern="1200" cap="none" spc="0" normalizeH="0" baseline="0" noProof="0" dirty="0">
                <a:ln>
                  <a:noFill/>
                </a:ln>
                <a:solidFill>
                  <a:srgbClr val="4D4D4D"/>
                </a:solidFill>
                <a:effectLst/>
                <a:uLnTx/>
                <a:uFillTx/>
                <a:latin typeface="Arial Narrow" panose="020B0606020202030204" pitchFamily="34" charset="0"/>
              </a:rPr>
              <a:t>who are contractually obligated to maintain secrecy</a:t>
            </a:r>
            <a:r>
              <a:rPr kumimoji="0" lang="de-DE" altLang="de-DE" sz="1050" b="0" i="0" u="none" strike="noStrike" kern="1200" cap="none" spc="0" normalizeH="0" baseline="0" noProof="0" dirty="0">
                <a:ln>
                  <a:noFill/>
                </a:ln>
                <a:solidFill>
                  <a:srgbClr val="4D4D4D"/>
                </a:solidFill>
                <a:effectLst/>
                <a:uLnTx/>
                <a:uFillTx/>
                <a:latin typeface="Arial Narrow" panose="020B0606020202030204" pitchFamily="34" charset="0"/>
              </a:rPr>
              <a:t>.</a:t>
            </a:r>
          </a:p>
          <a:p>
            <a:pPr marL="176400" marR="0" lvl="0" indent="-176400" algn="l" defTabSz="914400" rtl="0" eaLnBrk="1" fontAlgn="base" latinLnBrk="0" hangingPunct="1">
              <a:lnSpc>
                <a:spcPct val="100000"/>
              </a:lnSpc>
              <a:spcBef>
                <a:spcPct val="0"/>
              </a:spcBef>
              <a:spcAft>
                <a:spcPct val="0"/>
              </a:spcAft>
              <a:buClrTx/>
              <a:buSzTx/>
              <a:buFontTx/>
              <a:buNone/>
              <a:tabLst/>
              <a:defRPr/>
            </a:pPr>
            <a:r>
              <a:rPr kumimoji="0" lang="de-DE" altLang="de-DE" sz="1050" b="0" i="0" u="none" strike="noStrike" kern="1200" cap="none" spc="0" normalizeH="0" baseline="0" noProof="0" dirty="0">
                <a:ln>
                  <a:noFill/>
                </a:ln>
                <a:solidFill>
                  <a:srgbClr val="4D4D4D"/>
                </a:solidFill>
                <a:effectLst/>
                <a:uLnTx/>
                <a:uFillTx/>
                <a:latin typeface="Arial Narrow" panose="020B0606020202030204" pitchFamily="34" charset="0"/>
              </a:rPr>
              <a:t>	</a:t>
            </a:r>
            <a:r>
              <a:rPr kumimoji="0" lang="de-DE" altLang="de-DE" sz="1050" b="0" i="0" u="none" strike="noStrike" kern="1200" cap="none" spc="0" normalizeH="0" baseline="0" noProof="0" dirty="0" err="1">
                <a:ln>
                  <a:noFill/>
                </a:ln>
                <a:solidFill>
                  <a:srgbClr val="4D4D4D"/>
                </a:solidFill>
                <a:effectLst/>
                <a:uLnTx/>
                <a:uFillTx/>
                <a:latin typeface="Arial Narrow" panose="020B0606020202030204" pitchFamily="34" charset="0"/>
              </a:rPr>
              <a:t>You</a:t>
            </a:r>
            <a:r>
              <a:rPr kumimoji="0" lang="de-DE" altLang="de-DE" sz="1050" b="0" i="0" u="none" strike="noStrike" kern="1200" cap="none" spc="0" normalizeH="0" baseline="0" noProof="0" dirty="0">
                <a:ln>
                  <a:noFill/>
                </a:ln>
                <a:solidFill>
                  <a:srgbClr val="4D4D4D"/>
                </a:solidFill>
                <a:effectLst/>
                <a:uLnTx/>
                <a:uFillTx/>
                <a:latin typeface="Arial Narrow" panose="020B0606020202030204" pitchFamily="34" charset="0"/>
              </a:rPr>
              <a:t> </a:t>
            </a:r>
            <a:r>
              <a:rPr kumimoji="0" lang="de-DE" altLang="de-DE" sz="1050" b="0" i="0" u="none" strike="noStrike" kern="1200" cap="none" spc="0" normalizeH="0" baseline="0" noProof="0" dirty="0" err="1">
                <a:ln>
                  <a:noFill/>
                </a:ln>
                <a:solidFill>
                  <a:srgbClr val="4D4D4D"/>
                </a:solidFill>
                <a:effectLst/>
                <a:uLnTx/>
                <a:uFillTx/>
                <a:latin typeface="Arial Narrow" panose="020B0606020202030204" pitchFamily="34" charset="0"/>
              </a:rPr>
              <a:t>can</a:t>
            </a:r>
            <a:r>
              <a:rPr kumimoji="0" lang="de-DE" altLang="de-DE" sz="1050" b="0" i="0" u="none" strike="noStrike" kern="1200" cap="none" spc="0" normalizeH="0" baseline="0" noProof="0" dirty="0">
                <a:ln>
                  <a:noFill/>
                </a:ln>
                <a:solidFill>
                  <a:srgbClr val="4D4D4D"/>
                </a:solidFill>
                <a:effectLst/>
                <a:uLnTx/>
                <a:uFillTx/>
                <a:latin typeface="Arial Narrow" panose="020B0606020202030204" pitchFamily="34" charset="0"/>
              </a:rPr>
              <a:t> find </a:t>
            </a:r>
            <a:r>
              <a:rPr kumimoji="0" lang="de-DE" altLang="de-DE" sz="1050" b="0" i="0" u="none" strike="noStrike" kern="1200" cap="none" spc="0" normalizeH="0" baseline="0" noProof="0" dirty="0" err="1">
                <a:ln>
                  <a:noFill/>
                </a:ln>
                <a:solidFill>
                  <a:srgbClr val="4D4D4D"/>
                </a:solidFill>
                <a:effectLst/>
                <a:uLnTx/>
                <a:uFillTx/>
                <a:latin typeface="Arial Narrow" panose="020B0606020202030204" pitchFamily="34" charset="0"/>
              </a:rPr>
              <a:t>more</a:t>
            </a:r>
            <a:r>
              <a:rPr kumimoji="0" lang="de-DE" altLang="de-DE" sz="1050" b="0" i="0" u="none" strike="noStrike" kern="1200" cap="none" spc="0" normalizeH="0" baseline="0" noProof="0" dirty="0">
                <a:ln>
                  <a:noFill/>
                </a:ln>
                <a:solidFill>
                  <a:srgbClr val="4D4D4D"/>
                </a:solidFill>
                <a:effectLst/>
                <a:uLnTx/>
                <a:uFillTx/>
                <a:latin typeface="Arial Narrow" panose="020B0606020202030204" pitchFamily="34" charset="0"/>
              </a:rPr>
              <a:t> </a:t>
            </a:r>
            <a:r>
              <a:rPr kumimoji="0" lang="de-DE" altLang="de-DE" sz="1050" b="0" i="0" u="none" strike="noStrike" kern="1200" cap="none" spc="0" normalizeH="0" baseline="0" noProof="0" dirty="0" err="1">
                <a:ln>
                  <a:noFill/>
                </a:ln>
                <a:solidFill>
                  <a:srgbClr val="4D4D4D"/>
                </a:solidFill>
                <a:effectLst/>
                <a:uLnTx/>
                <a:uFillTx/>
                <a:latin typeface="Arial Narrow" panose="020B0606020202030204" pitchFamily="34" charset="0"/>
              </a:rPr>
              <a:t>details</a:t>
            </a:r>
            <a:r>
              <a:rPr kumimoji="0" lang="de-DE" altLang="de-DE" sz="1050" b="0" i="0" u="none" strike="noStrike" kern="1200" cap="none" spc="0" normalizeH="0" baseline="0" noProof="0" dirty="0">
                <a:ln>
                  <a:noFill/>
                </a:ln>
                <a:solidFill>
                  <a:srgbClr val="4D4D4D"/>
                </a:solidFill>
                <a:effectLst/>
                <a:uLnTx/>
                <a:uFillTx/>
                <a:latin typeface="Arial Narrow" panose="020B0606020202030204" pitchFamily="34" charset="0"/>
              </a:rPr>
              <a:t> in </a:t>
            </a:r>
            <a:r>
              <a:rPr kumimoji="0" lang="de-DE" altLang="de-DE" sz="1050" b="0" i="0" u="none" strike="noStrike" kern="1200" cap="none" spc="0" normalizeH="0" baseline="0" noProof="0" dirty="0" err="1">
                <a:ln>
                  <a:noFill/>
                </a:ln>
                <a:solidFill>
                  <a:srgbClr val="4D4D4D"/>
                </a:solidFill>
                <a:effectLst/>
                <a:uLnTx/>
                <a:uFillTx/>
                <a:latin typeface="Arial Narrow" panose="020B0606020202030204" pitchFamily="34" charset="0"/>
              </a:rPr>
              <a:t>our</a:t>
            </a:r>
            <a:r>
              <a:rPr kumimoji="0" lang="de-DE" altLang="de-DE" sz="1050" b="0" i="0" u="none" strike="noStrike" kern="1200" cap="none" spc="0" normalizeH="0" baseline="0" noProof="0" dirty="0">
                <a:ln>
                  <a:noFill/>
                </a:ln>
                <a:solidFill>
                  <a:srgbClr val="4D4D4D"/>
                </a:solidFill>
                <a:effectLst/>
                <a:uLnTx/>
                <a:uFillTx/>
                <a:latin typeface="Arial Narrow" panose="020B0606020202030204" pitchFamily="34" charset="0"/>
              </a:rPr>
              <a:t> </a:t>
            </a:r>
            <a:r>
              <a:rPr kumimoji="0" lang="de-DE" altLang="de-DE" sz="1050" b="0" i="0" u="none" strike="noStrike" kern="1200" cap="none" spc="0" normalizeH="0" baseline="0" noProof="0" dirty="0" err="1">
                <a:ln>
                  <a:noFill/>
                </a:ln>
                <a:solidFill>
                  <a:srgbClr val="4D4D4D"/>
                </a:solidFill>
                <a:effectLst/>
                <a:uLnTx/>
                <a:uFillTx/>
                <a:latin typeface="Arial Narrow" panose="020B0606020202030204" pitchFamily="34" charset="0"/>
              </a:rPr>
              <a:t>privacy</a:t>
            </a:r>
            <a:r>
              <a:rPr kumimoji="0" lang="de-DE" altLang="de-DE" sz="1050" b="0" i="0" u="none" strike="noStrike" kern="1200" cap="none" spc="0" normalizeH="0" baseline="0" noProof="0" dirty="0">
                <a:ln>
                  <a:noFill/>
                </a:ln>
                <a:solidFill>
                  <a:srgbClr val="4D4D4D"/>
                </a:solidFill>
                <a:effectLst/>
                <a:uLnTx/>
                <a:uFillTx/>
                <a:latin typeface="Arial Narrow" panose="020B0606020202030204" pitchFamily="34" charset="0"/>
              </a:rPr>
              <a:t> </a:t>
            </a:r>
            <a:r>
              <a:rPr kumimoji="0" lang="de-DE" altLang="de-DE" sz="1050" b="0" i="0" u="none" strike="noStrike" kern="1200" cap="none" spc="0" normalizeH="0" baseline="0" noProof="0" dirty="0" err="1">
                <a:ln>
                  <a:noFill/>
                </a:ln>
                <a:solidFill>
                  <a:srgbClr val="4D4D4D"/>
                </a:solidFill>
                <a:effectLst/>
                <a:uLnTx/>
                <a:uFillTx/>
                <a:latin typeface="Arial Narrow" panose="020B0606020202030204" pitchFamily="34" charset="0"/>
              </a:rPr>
              <a:t>policy</a:t>
            </a:r>
            <a:r>
              <a:rPr kumimoji="0" lang="de-DE" altLang="de-DE" sz="1050" b="0" i="0" u="none" strike="noStrike" kern="1200" cap="none" spc="0" normalizeH="0" baseline="0" noProof="0" dirty="0">
                <a:ln>
                  <a:noFill/>
                </a:ln>
                <a:solidFill>
                  <a:srgbClr val="4D4D4D"/>
                </a:solidFill>
                <a:effectLst/>
                <a:uLnTx/>
                <a:uFillTx/>
                <a:latin typeface="Arial Narrow" panose="020B0606020202030204" pitchFamily="34" charset="0"/>
              </a:rPr>
              <a:t>: </a:t>
            </a:r>
            <a:r>
              <a:rPr lang="de-DE" altLang="de-DE" sz="1050" dirty="0">
                <a:solidFill>
                  <a:srgbClr val="4B4F58"/>
                </a:solidFill>
                <a:latin typeface="Arial Narrow" panose="020B0606020202030204" pitchFamily="34" charset="0"/>
                <a:hlinkClick r:id="rId4">
                  <a:extLst>
                    <a:ext uri="{A12FA001-AC4F-418D-AE19-62706E023703}">
                      <ahyp:hlinkClr xmlns:ahyp="http://schemas.microsoft.com/office/drawing/2018/hyperlinkcolor" val="tx"/>
                    </a:ext>
                  </a:extLst>
                </a:hlinkClick>
              </a:rPr>
              <a:t>https://www.primas.at/en/privacy-statement/</a:t>
            </a:r>
            <a:endParaRPr lang="de-DE" altLang="de-DE" sz="1050" dirty="0">
              <a:solidFill>
                <a:srgbClr val="4B4F58"/>
              </a:solidFill>
              <a:latin typeface="Arial Narrow" panose="020B0606020202030204" pitchFamily="34" charset="0"/>
            </a:endParaRPr>
          </a:p>
          <a:p>
            <a:pPr marL="228600" marR="0" lvl="0" indent="-228600" algn="l" defTabSz="914400" rtl="0" eaLnBrk="1" fontAlgn="base" latinLnBrk="0" hangingPunct="1">
              <a:lnSpc>
                <a:spcPct val="100000"/>
              </a:lnSpc>
              <a:spcBef>
                <a:spcPct val="0"/>
              </a:spcBef>
              <a:spcAft>
                <a:spcPct val="0"/>
              </a:spcAft>
              <a:buClr>
                <a:srgbClr val="009349"/>
              </a:buClr>
              <a:buSzTx/>
              <a:buFont typeface="+mj-lt"/>
              <a:buAutoNum type="arabicPeriod" startAt="12"/>
              <a:tabLst/>
              <a:defRPr/>
            </a:pPr>
            <a:r>
              <a:rPr kumimoji="0" lang="en-US" altLang="de-DE" sz="1050" b="1" i="0" u="none" strike="noStrike" kern="1200" cap="none" spc="0" normalizeH="0" baseline="0" noProof="0" dirty="0">
                <a:ln>
                  <a:noFill/>
                </a:ln>
                <a:solidFill>
                  <a:srgbClr val="4D4D4D"/>
                </a:solidFill>
                <a:effectLst/>
                <a:uLnTx/>
                <a:uFillTx/>
                <a:latin typeface="Arial Narrow" panose="020B0606020202030204" pitchFamily="34" charset="0"/>
              </a:rPr>
              <a:t>Any provisions deviating from the General Terms and Conditions must be made in writing</a:t>
            </a:r>
            <a:r>
              <a:rPr kumimoji="0" lang="de-DE" altLang="de-DE" sz="1050" b="1" i="0" u="none" strike="noStrike" kern="1200" cap="none" spc="0" normalizeH="0" baseline="0" noProof="0" dirty="0">
                <a:ln>
                  <a:noFill/>
                </a:ln>
                <a:solidFill>
                  <a:srgbClr val="4D4D4D"/>
                </a:solidFill>
                <a:effectLst/>
                <a:uLnTx/>
                <a:uFillTx/>
                <a:latin typeface="Arial Narrow" panose="020B0606020202030204" pitchFamily="34" charset="0"/>
              </a:rPr>
              <a:t>.</a:t>
            </a:r>
          </a:p>
        </p:txBody>
      </p:sp>
      <p:sp>
        <p:nvSpPr>
          <p:cNvPr id="4" name="Textfeld 3">
            <a:extLst>
              <a:ext uri="{FF2B5EF4-FFF2-40B4-BE49-F238E27FC236}">
                <a16:creationId xmlns:a16="http://schemas.microsoft.com/office/drawing/2014/main" id="{2348B99B-F4B5-52B1-1669-4FBE846E9EAC}"/>
              </a:ext>
            </a:extLst>
          </p:cNvPr>
          <p:cNvSpPr txBox="1"/>
          <p:nvPr/>
        </p:nvSpPr>
        <p:spPr>
          <a:xfrm>
            <a:off x="4240018" y="6545411"/>
            <a:ext cx="663964" cy="230832"/>
          </a:xfrm>
          <a:prstGeom prst="rect">
            <a:avLst/>
          </a:prstGeom>
          <a:noFill/>
        </p:spPr>
        <p:txBody>
          <a:bodyPr wrap="none" rtlCol="0">
            <a:spAutoFit/>
          </a:bodyPr>
          <a:lstStyle/>
          <a:p>
            <a:r>
              <a:rPr lang="de-DE" sz="900" dirty="0">
                <a:solidFill>
                  <a:schemeClr val="tx1">
                    <a:lumMod val="65000"/>
                    <a:lumOff val="35000"/>
                  </a:schemeClr>
                </a:solidFill>
                <a:latin typeface="+mn-lt"/>
              </a:rPr>
              <a:t>Version 2.0</a:t>
            </a:r>
            <a:endParaRPr lang="de-AT" sz="900" dirty="0">
              <a:solidFill>
                <a:schemeClr val="tx1">
                  <a:lumMod val="65000"/>
                  <a:lumOff val="35000"/>
                </a:schemeClr>
              </a:solidFill>
              <a:latin typeface="+mn-lt"/>
            </a:endParaRPr>
          </a:p>
        </p:txBody>
      </p:sp>
    </p:spTree>
    <p:extLst>
      <p:ext uri="{BB962C8B-B14F-4D97-AF65-F5344CB8AC3E}">
        <p14:creationId xmlns:p14="http://schemas.microsoft.com/office/powerpoint/2010/main" val="200593018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theme/theme1.xml><?xml version="1.0" encoding="utf-8"?>
<a:theme xmlns:a="http://schemas.openxmlformats.org/drawingml/2006/main" name="Master mit allen Logos">
  <a:themeElements>
    <a:clrScheme name="Standarddesign 8">
      <a:dk1>
        <a:srgbClr val="000000"/>
      </a:dk1>
      <a:lt1>
        <a:srgbClr val="FFFFFF"/>
      </a:lt1>
      <a:dk2>
        <a:srgbClr val="000000"/>
      </a:dk2>
      <a:lt2>
        <a:srgbClr val="808080"/>
      </a:lt2>
      <a:accent1>
        <a:srgbClr val="00CC99"/>
      </a:accent1>
      <a:accent2>
        <a:srgbClr val="000000"/>
      </a:accent2>
      <a:accent3>
        <a:srgbClr val="FFFFFF"/>
      </a:accent3>
      <a:accent4>
        <a:srgbClr val="000000"/>
      </a:accent4>
      <a:accent5>
        <a:srgbClr val="AAE2CA"/>
      </a:accent5>
      <a:accent6>
        <a:srgbClr val="000000"/>
      </a:accent6>
      <a:hlink>
        <a:srgbClr val="CCCCFF"/>
      </a:hlink>
      <a:folHlink>
        <a:srgbClr val="B2B2B2"/>
      </a:folHlink>
    </a:clrScheme>
    <a:fontScheme name="Standarddesign">
      <a:majorFont>
        <a:latin typeface="Arial Narrow"/>
        <a:ea typeface=""/>
        <a:cs typeface="Arial"/>
      </a:majorFont>
      <a:minorFont>
        <a:latin typeface="Arial Narrow"/>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Standarddesign 8">
        <a:dk1>
          <a:srgbClr val="000000"/>
        </a:dk1>
        <a:lt1>
          <a:srgbClr val="FFFFFF"/>
        </a:lt1>
        <a:dk2>
          <a:srgbClr val="000000"/>
        </a:dk2>
        <a:lt2>
          <a:srgbClr val="808080"/>
        </a:lt2>
        <a:accent1>
          <a:srgbClr val="00CC99"/>
        </a:accent1>
        <a:accent2>
          <a:srgbClr val="000000"/>
        </a:accent2>
        <a:accent3>
          <a:srgbClr val="FFFFFF"/>
        </a:accent3>
        <a:accent4>
          <a:srgbClr val="000000"/>
        </a:accent4>
        <a:accent5>
          <a:srgbClr val="AAE2CA"/>
        </a:accent5>
        <a:accent6>
          <a:srgbClr val="000000"/>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Master mit allen Logos">
  <a:themeElements>
    <a:clrScheme name="Standarddesign 8">
      <a:dk1>
        <a:srgbClr val="000000"/>
      </a:dk1>
      <a:lt1>
        <a:srgbClr val="FFFFFF"/>
      </a:lt1>
      <a:dk2>
        <a:srgbClr val="000000"/>
      </a:dk2>
      <a:lt2>
        <a:srgbClr val="808080"/>
      </a:lt2>
      <a:accent1>
        <a:srgbClr val="00CC99"/>
      </a:accent1>
      <a:accent2>
        <a:srgbClr val="000000"/>
      </a:accent2>
      <a:accent3>
        <a:srgbClr val="FFFFFF"/>
      </a:accent3>
      <a:accent4>
        <a:srgbClr val="000000"/>
      </a:accent4>
      <a:accent5>
        <a:srgbClr val="AAE2CA"/>
      </a:accent5>
      <a:accent6>
        <a:srgbClr val="000000"/>
      </a:accent6>
      <a:hlink>
        <a:srgbClr val="CCCCFF"/>
      </a:hlink>
      <a:folHlink>
        <a:srgbClr val="B2B2B2"/>
      </a:folHlink>
    </a:clrScheme>
    <a:fontScheme name="Standarddesign">
      <a:majorFont>
        <a:latin typeface="Arial Narrow"/>
        <a:ea typeface=""/>
        <a:cs typeface="Arial"/>
      </a:majorFont>
      <a:minorFont>
        <a:latin typeface="Arial Narrow"/>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Standarddesign 8">
        <a:dk1>
          <a:srgbClr val="000000"/>
        </a:dk1>
        <a:lt1>
          <a:srgbClr val="FFFFFF"/>
        </a:lt1>
        <a:dk2>
          <a:srgbClr val="000000"/>
        </a:dk2>
        <a:lt2>
          <a:srgbClr val="808080"/>
        </a:lt2>
        <a:accent1>
          <a:srgbClr val="00CC99"/>
        </a:accent1>
        <a:accent2>
          <a:srgbClr val="000000"/>
        </a:accent2>
        <a:accent3>
          <a:srgbClr val="FFFFFF"/>
        </a:accent3>
        <a:accent4>
          <a:srgbClr val="000000"/>
        </a:accent4>
        <a:accent5>
          <a:srgbClr val="AAE2CA"/>
        </a:accent5>
        <a:accent6>
          <a:srgbClr val="000000"/>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Master mit allen Logos">
  <a:themeElements>
    <a:clrScheme name="Standarddesign 8">
      <a:dk1>
        <a:srgbClr val="000000"/>
      </a:dk1>
      <a:lt1>
        <a:srgbClr val="FFFFFF"/>
      </a:lt1>
      <a:dk2>
        <a:srgbClr val="000000"/>
      </a:dk2>
      <a:lt2>
        <a:srgbClr val="808080"/>
      </a:lt2>
      <a:accent1>
        <a:srgbClr val="00CC99"/>
      </a:accent1>
      <a:accent2>
        <a:srgbClr val="000000"/>
      </a:accent2>
      <a:accent3>
        <a:srgbClr val="FFFFFF"/>
      </a:accent3>
      <a:accent4>
        <a:srgbClr val="000000"/>
      </a:accent4>
      <a:accent5>
        <a:srgbClr val="AAE2CA"/>
      </a:accent5>
      <a:accent6>
        <a:srgbClr val="000000"/>
      </a:accent6>
      <a:hlink>
        <a:srgbClr val="CCCCFF"/>
      </a:hlink>
      <a:folHlink>
        <a:srgbClr val="B2B2B2"/>
      </a:folHlink>
    </a:clrScheme>
    <a:fontScheme name="Standarddesign">
      <a:majorFont>
        <a:latin typeface="Arial Narrow"/>
        <a:ea typeface=""/>
        <a:cs typeface="Arial"/>
      </a:majorFont>
      <a:minorFont>
        <a:latin typeface="Arial Narrow"/>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Standarddesign 8">
        <a:dk1>
          <a:srgbClr val="000000"/>
        </a:dk1>
        <a:lt1>
          <a:srgbClr val="FFFFFF"/>
        </a:lt1>
        <a:dk2>
          <a:srgbClr val="000000"/>
        </a:dk2>
        <a:lt2>
          <a:srgbClr val="808080"/>
        </a:lt2>
        <a:accent1>
          <a:srgbClr val="00CC99"/>
        </a:accent1>
        <a:accent2>
          <a:srgbClr val="000000"/>
        </a:accent2>
        <a:accent3>
          <a:srgbClr val="FFFFFF"/>
        </a:accent3>
        <a:accent4>
          <a:srgbClr val="000000"/>
        </a:accent4>
        <a:accent5>
          <a:srgbClr val="AAE2CA"/>
        </a:accent5>
        <a:accent6>
          <a:srgbClr val="000000"/>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Master mit allen Logos">
  <a:themeElements>
    <a:clrScheme name="Standarddesign 8">
      <a:dk1>
        <a:srgbClr val="000000"/>
      </a:dk1>
      <a:lt1>
        <a:srgbClr val="FFFFFF"/>
      </a:lt1>
      <a:dk2>
        <a:srgbClr val="000000"/>
      </a:dk2>
      <a:lt2>
        <a:srgbClr val="808080"/>
      </a:lt2>
      <a:accent1>
        <a:srgbClr val="00CC99"/>
      </a:accent1>
      <a:accent2>
        <a:srgbClr val="000000"/>
      </a:accent2>
      <a:accent3>
        <a:srgbClr val="FFFFFF"/>
      </a:accent3>
      <a:accent4>
        <a:srgbClr val="000000"/>
      </a:accent4>
      <a:accent5>
        <a:srgbClr val="AAE2CA"/>
      </a:accent5>
      <a:accent6>
        <a:srgbClr val="000000"/>
      </a:accent6>
      <a:hlink>
        <a:srgbClr val="CCCCFF"/>
      </a:hlink>
      <a:folHlink>
        <a:srgbClr val="B2B2B2"/>
      </a:folHlink>
    </a:clrScheme>
    <a:fontScheme name="Standarddesign">
      <a:majorFont>
        <a:latin typeface="Arial Narrow"/>
        <a:ea typeface=""/>
        <a:cs typeface="Arial"/>
      </a:majorFont>
      <a:minorFont>
        <a:latin typeface="Arial Narrow"/>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Standarddesign 8">
        <a:dk1>
          <a:srgbClr val="000000"/>
        </a:dk1>
        <a:lt1>
          <a:srgbClr val="FFFFFF"/>
        </a:lt1>
        <a:dk2>
          <a:srgbClr val="000000"/>
        </a:dk2>
        <a:lt2>
          <a:srgbClr val="808080"/>
        </a:lt2>
        <a:accent1>
          <a:srgbClr val="00CC99"/>
        </a:accent1>
        <a:accent2>
          <a:srgbClr val="000000"/>
        </a:accent2>
        <a:accent3>
          <a:srgbClr val="FFFFFF"/>
        </a:accent3>
        <a:accent4>
          <a:srgbClr val="000000"/>
        </a:accent4>
        <a:accent5>
          <a:srgbClr val="AAE2CA"/>
        </a:accent5>
        <a:accent6>
          <a:srgbClr val="000000"/>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Master mit allen Logos">
  <a:themeElements>
    <a:clrScheme name="Standarddesign 8">
      <a:dk1>
        <a:srgbClr val="000000"/>
      </a:dk1>
      <a:lt1>
        <a:srgbClr val="FFFFFF"/>
      </a:lt1>
      <a:dk2>
        <a:srgbClr val="000000"/>
      </a:dk2>
      <a:lt2>
        <a:srgbClr val="808080"/>
      </a:lt2>
      <a:accent1>
        <a:srgbClr val="00CC99"/>
      </a:accent1>
      <a:accent2>
        <a:srgbClr val="000000"/>
      </a:accent2>
      <a:accent3>
        <a:srgbClr val="FFFFFF"/>
      </a:accent3>
      <a:accent4>
        <a:srgbClr val="000000"/>
      </a:accent4>
      <a:accent5>
        <a:srgbClr val="AAE2CA"/>
      </a:accent5>
      <a:accent6>
        <a:srgbClr val="000000"/>
      </a:accent6>
      <a:hlink>
        <a:srgbClr val="CCCCFF"/>
      </a:hlink>
      <a:folHlink>
        <a:srgbClr val="B2B2B2"/>
      </a:folHlink>
    </a:clrScheme>
    <a:fontScheme name="Standarddesign">
      <a:majorFont>
        <a:latin typeface="Arial Narrow"/>
        <a:ea typeface=""/>
        <a:cs typeface="Arial"/>
      </a:majorFont>
      <a:minorFont>
        <a:latin typeface="Arial Narrow"/>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Standarddesign 8">
        <a:dk1>
          <a:srgbClr val="000000"/>
        </a:dk1>
        <a:lt1>
          <a:srgbClr val="FFFFFF"/>
        </a:lt1>
        <a:dk2>
          <a:srgbClr val="000000"/>
        </a:dk2>
        <a:lt2>
          <a:srgbClr val="808080"/>
        </a:lt2>
        <a:accent1>
          <a:srgbClr val="00CC99"/>
        </a:accent1>
        <a:accent2>
          <a:srgbClr val="000000"/>
        </a:accent2>
        <a:accent3>
          <a:srgbClr val="FFFFFF"/>
        </a:accent3>
        <a:accent4>
          <a:srgbClr val="000000"/>
        </a:accent4>
        <a:accent5>
          <a:srgbClr val="AAE2CA"/>
        </a:accent5>
        <a:accent6>
          <a:srgbClr val="000000"/>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5_Master mit allen Logos">
  <a:themeElements>
    <a:clrScheme name="Standarddesign 8">
      <a:dk1>
        <a:srgbClr val="000000"/>
      </a:dk1>
      <a:lt1>
        <a:srgbClr val="FFFFFF"/>
      </a:lt1>
      <a:dk2>
        <a:srgbClr val="000000"/>
      </a:dk2>
      <a:lt2>
        <a:srgbClr val="808080"/>
      </a:lt2>
      <a:accent1>
        <a:srgbClr val="00CC99"/>
      </a:accent1>
      <a:accent2>
        <a:srgbClr val="000000"/>
      </a:accent2>
      <a:accent3>
        <a:srgbClr val="FFFFFF"/>
      </a:accent3>
      <a:accent4>
        <a:srgbClr val="000000"/>
      </a:accent4>
      <a:accent5>
        <a:srgbClr val="AAE2CA"/>
      </a:accent5>
      <a:accent6>
        <a:srgbClr val="000000"/>
      </a:accent6>
      <a:hlink>
        <a:srgbClr val="CCCCFF"/>
      </a:hlink>
      <a:folHlink>
        <a:srgbClr val="B2B2B2"/>
      </a:folHlink>
    </a:clrScheme>
    <a:fontScheme name="Standarddesign">
      <a:majorFont>
        <a:latin typeface="Arial Narrow"/>
        <a:ea typeface=""/>
        <a:cs typeface="Arial"/>
      </a:majorFont>
      <a:minorFont>
        <a:latin typeface="Arial Narrow"/>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Standarddesign 8">
        <a:dk1>
          <a:srgbClr val="000000"/>
        </a:dk1>
        <a:lt1>
          <a:srgbClr val="FFFFFF"/>
        </a:lt1>
        <a:dk2>
          <a:srgbClr val="000000"/>
        </a:dk2>
        <a:lt2>
          <a:srgbClr val="808080"/>
        </a:lt2>
        <a:accent1>
          <a:srgbClr val="00CC99"/>
        </a:accent1>
        <a:accent2>
          <a:srgbClr val="000000"/>
        </a:accent2>
        <a:accent3>
          <a:srgbClr val="FFFFFF"/>
        </a:accent3>
        <a:accent4>
          <a:srgbClr val="000000"/>
        </a:accent4>
        <a:accent5>
          <a:srgbClr val="AAE2CA"/>
        </a:accent5>
        <a:accent6>
          <a:srgbClr val="000000"/>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655</Words>
  <Application>Microsoft Office PowerPoint</Application>
  <PresentationFormat>Bildschirmpräsentation (4:3)</PresentationFormat>
  <Paragraphs>31</Paragraphs>
  <Slides>1</Slides>
  <Notes>1</Notes>
  <HiddenSlides>0</HiddenSlides>
  <MMClips>0</MMClips>
  <ScaleCrop>false</ScaleCrop>
  <HeadingPairs>
    <vt:vector size="6" baseType="variant">
      <vt:variant>
        <vt:lpstr>Verwendete Schriftarten</vt:lpstr>
      </vt:variant>
      <vt:variant>
        <vt:i4>5</vt:i4>
      </vt:variant>
      <vt:variant>
        <vt:lpstr>Design</vt:lpstr>
      </vt:variant>
      <vt:variant>
        <vt:i4>6</vt:i4>
      </vt:variant>
      <vt:variant>
        <vt:lpstr>Folientitel</vt:lpstr>
      </vt:variant>
      <vt:variant>
        <vt:i4>1</vt:i4>
      </vt:variant>
    </vt:vector>
  </HeadingPairs>
  <TitlesOfParts>
    <vt:vector size="12" baseType="lpstr">
      <vt:lpstr>Arial</vt:lpstr>
      <vt:lpstr>Arial Narrow</vt:lpstr>
      <vt:lpstr>Calibri</vt:lpstr>
      <vt:lpstr>Symbol</vt:lpstr>
      <vt:lpstr>Wingdings</vt:lpstr>
      <vt:lpstr>Master mit allen Logos</vt:lpstr>
      <vt:lpstr>1_Master mit allen Logos</vt:lpstr>
      <vt:lpstr>2_Master mit allen Logos</vt:lpstr>
      <vt:lpstr>3_Master mit allen Logos</vt:lpstr>
      <vt:lpstr>4_Master mit allen Logos</vt:lpstr>
      <vt:lpstr>5_Master mit allen Logos</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2022-08-12T11:19:25Z</dcterms:created>
  <dcterms:modified xsi:type="dcterms:W3CDTF">2024-04-18T10:09:43Z</dcterms:modified>
</cp:coreProperties>
</file>